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294" r:id="rId3"/>
    <p:sldId id="258" r:id="rId4"/>
    <p:sldId id="293" r:id="rId5"/>
    <p:sldId id="260" r:id="rId6"/>
    <p:sldId id="301" r:id="rId7"/>
    <p:sldId id="282" r:id="rId8"/>
    <p:sldId id="313" r:id="rId9"/>
    <p:sldId id="314" r:id="rId10"/>
    <p:sldId id="315" r:id="rId11"/>
    <p:sldId id="295" r:id="rId12"/>
    <p:sldId id="309" r:id="rId13"/>
    <p:sldId id="310" r:id="rId14"/>
    <p:sldId id="311" r:id="rId15"/>
    <p:sldId id="298" r:id="rId16"/>
    <p:sldId id="316" r:id="rId17"/>
    <p:sldId id="296" r:id="rId18"/>
    <p:sldId id="302" r:id="rId19"/>
    <p:sldId id="306" r:id="rId20"/>
    <p:sldId id="307" r:id="rId21"/>
    <p:sldId id="308" r:id="rId22"/>
    <p:sldId id="299" r:id="rId23"/>
    <p:sldId id="303" r:id="rId24"/>
    <p:sldId id="304" r:id="rId25"/>
    <p:sldId id="305" r:id="rId26"/>
    <p:sldId id="297" r:id="rId27"/>
    <p:sldId id="312" r:id="rId28"/>
    <p:sldId id="300" r:id="rId29"/>
    <p:sldId id="259" r:id="rId30"/>
  </p:sldIdLst>
  <p:sldSz cx="9144000" cy="5143500" type="screen16x9"/>
  <p:notesSz cx="6858000" cy="9144000"/>
  <p:embeddedFontLst>
    <p:embeddedFont>
      <p:font typeface="Anton" pitchFamily="2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A94061-36E2-476F-959F-9F0AF5C8B39C}">
  <a:tblStyle styleId="{C9A94061-36E2-476F-959F-9F0AF5C8B3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7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8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2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9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34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67ad2b604_1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67ad2b604_1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81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67ad2b604_1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67ad2b604_1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8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265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1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2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67ad2b60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67ad2b60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756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83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01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67ad2b604_1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67ad2b604_1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83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67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59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3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74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90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67ad2b604_1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67ad2b604_1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25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5cfccbf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5cfccbf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5cfccbf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5cfccbf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0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67ad2b604_1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d67ad2b604_1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57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67ad2b604_1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67ad2b604_1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50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a64d8cf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a64d8cf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3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549325" y="3402900"/>
            <a:ext cx="26310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8225" y="812950"/>
            <a:ext cx="4400700" cy="19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713100" y="1611850"/>
            <a:ext cx="7809000" cy="2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4998303" y="805513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998301" y="3530857"/>
            <a:ext cx="248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4998301" y="2091475"/>
            <a:ext cx="24882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3580670"/>
            <a:ext cx="1579103" cy="1562811"/>
          </a:xfrm>
          <a:custGeom>
            <a:avLst/>
            <a:gdLst/>
            <a:ahLst/>
            <a:cxnLst/>
            <a:rect l="l" t="t" r="r" b="b"/>
            <a:pathLst>
              <a:path w="34601" h="34244" extrusionOk="0">
                <a:moveTo>
                  <a:pt x="334" y="1"/>
                </a:moveTo>
                <a:cubicBezTo>
                  <a:pt x="215" y="1"/>
                  <a:pt x="108" y="1037"/>
                  <a:pt x="1" y="2930"/>
                </a:cubicBezTo>
                <a:lnTo>
                  <a:pt x="1" y="34243"/>
                </a:lnTo>
                <a:lnTo>
                  <a:pt x="34577" y="34243"/>
                </a:lnTo>
                <a:cubicBezTo>
                  <a:pt x="34601" y="33910"/>
                  <a:pt x="26242" y="33624"/>
                  <a:pt x="14265" y="33505"/>
                </a:cubicBezTo>
                <a:cubicBezTo>
                  <a:pt x="26171" y="32136"/>
                  <a:pt x="34458" y="30969"/>
                  <a:pt x="34434" y="30647"/>
                </a:cubicBezTo>
                <a:cubicBezTo>
                  <a:pt x="34427" y="30585"/>
                  <a:pt x="34130" y="30555"/>
                  <a:pt x="33574" y="30555"/>
                </a:cubicBezTo>
                <a:cubicBezTo>
                  <a:pt x="31153" y="30555"/>
                  <a:pt x="23820" y="31121"/>
                  <a:pt x="14110" y="32040"/>
                </a:cubicBezTo>
                <a:cubicBezTo>
                  <a:pt x="25814" y="29421"/>
                  <a:pt x="33934" y="27409"/>
                  <a:pt x="33862" y="27099"/>
                </a:cubicBezTo>
                <a:cubicBezTo>
                  <a:pt x="33856" y="27072"/>
                  <a:pt x="33784" y="27058"/>
                  <a:pt x="33649" y="27058"/>
                </a:cubicBezTo>
                <a:cubicBezTo>
                  <a:pt x="32283" y="27058"/>
                  <a:pt x="24497" y="28455"/>
                  <a:pt x="13800" y="30612"/>
                </a:cubicBezTo>
                <a:cubicBezTo>
                  <a:pt x="25171" y="26790"/>
                  <a:pt x="33029" y="23944"/>
                  <a:pt x="32922" y="23635"/>
                </a:cubicBezTo>
                <a:cubicBezTo>
                  <a:pt x="32915" y="23616"/>
                  <a:pt x="32881" y="23607"/>
                  <a:pt x="32819" y="23607"/>
                </a:cubicBezTo>
                <a:cubicBezTo>
                  <a:pt x="31842" y="23607"/>
                  <a:pt x="24094" y="25861"/>
                  <a:pt x="13336" y="29231"/>
                </a:cubicBezTo>
                <a:cubicBezTo>
                  <a:pt x="24242" y="24242"/>
                  <a:pt x="31767" y="20587"/>
                  <a:pt x="31624" y="20289"/>
                </a:cubicBezTo>
                <a:cubicBezTo>
                  <a:pt x="31618" y="20276"/>
                  <a:pt x="31598" y="20269"/>
                  <a:pt x="31563" y="20269"/>
                </a:cubicBezTo>
                <a:cubicBezTo>
                  <a:pt x="30806" y="20269"/>
                  <a:pt x="23259" y="23332"/>
                  <a:pt x="12741" y="27885"/>
                </a:cubicBezTo>
                <a:cubicBezTo>
                  <a:pt x="23051" y="21789"/>
                  <a:pt x="30171" y="17372"/>
                  <a:pt x="30005" y="17086"/>
                </a:cubicBezTo>
                <a:cubicBezTo>
                  <a:pt x="29999" y="17076"/>
                  <a:pt x="29985" y="17072"/>
                  <a:pt x="29963" y="17072"/>
                </a:cubicBezTo>
                <a:cubicBezTo>
                  <a:pt x="29332" y="17072"/>
                  <a:pt x="22111" y="20942"/>
                  <a:pt x="12014" y="26623"/>
                </a:cubicBezTo>
                <a:cubicBezTo>
                  <a:pt x="21647" y="19479"/>
                  <a:pt x="28243" y="14336"/>
                  <a:pt x="28052" y="14074"/>
                </a:cubicBezTo>
                <a:cubicBezTo>
                  <a:pt x="28047" y="14067"/>
                  <a:pt x="28037" y="14063"/>
                  <a:pt x="28023" y="14063"/>
                </a:cubicBezTo>
                <a:cubicBezTo>
                  <a:pt x="27491" y="14063"/>
                  <a:pt x="20684" y="18688"/>
                  <a:pt x="11169" y="25456"/>
                </a:cubicBezTo>
                <a:cubicBezTo>
                  <a:pt x="19992" y="17336"/>
                  <a:pt x="26016" y="11538"/>
                  <a:pt x="25802" y="11300"/>
                </a:cubicBezTo>
                <a:cubicBezTo>
                  <a:pt x="25797" y="11295"/>
                  <a:pt x="25789" y="11292"/>
                  <a:pt x="25779" y="11292"/>
                </a:cubicBezTo>
                <a:cubicBezTo>
                  <a:pt x="25301" y="11292"/>
                  <a:pt x="18978" y="16612"/>
                  <a:pt x="10181" y="24373"/>
                </a:cubicBezTo>
                <a:cubicBezTo>
                  <a:pt x="18110" y="15384"/>
                  <a:pt x="23504" y="8990"/>
                  <a:pt x="23266" y="8764"/>
                </a:cubicBezTo>
                <a:cubicBezTo>
                  <a:pt x="23261" y="8760"/>
                  <a:pt x="23255" y="8758"/>
                  <a:pt x="23247" y="8758"/>
                </a:cubicBezTo>
                <a:cubicBezTo>
                  <a:pt x="22816" y="8758"/>
                  <a:pt x="17082" y="14734"/>
                  <a:pt x="9109" y="23408"/>
                </a:cubicBezTo>
                <a:cubicBezTo>
                  <a:pt x="16063" y="13633"/>
                  <a:pt x="20754" y="6716"/>
                  <a:pt x="20480" y="6513"/>
                </a:cubicBezTo>
                <a:cubicBezTo>
                  <a:pt x="20476" y="6511"/>
                  <a:pt x="20471" y="6509"/>
                  <a:pt x="20466" y="6509"/>
                </a:cubicBezTo>
                <a:cubicBezTo>
                  <a:pt x="20073" y="6509"/>
                  <a:pt x="14986" y="13066"/>
                  <a:pt x="7942" y="22563"/>
                </a:cubicBezTo>
                <a:cubicBezTo>
                  <a:pt x="13836" y="12109"/>
                  <a:pt x="17765" y="4728"/>
                  <a:pt x="17479" y="4573"/>
                </a:cubicBezTo>
                <a:cubicBezTo>
                  <a:pt x="17476" y="4571"/>
                  <a:pt x="17472" y="4570"/>
                  <a:pt x="17468" y="4570"/>
                </a:cubicBezTo>
                <a:cubicBezTo>
                  <a:pt x="17092" y="4570"/>
                  <a:pt x="12706" y="11621"/>
                  <a:pt x="6668" y="21837"/>
                </a:cubicBezTo>
                <a:cubicBezTo>
                  <a:pt x="11431" y="10835"/>
                  <a:pt x="14574" y="3084"/>
                  <a:pt x="14277" y="2942"/>
                </a:cubicBezTo>
                <a:cubicBezTo>
                  <a:pt x="14274" y="2940"/>
                  <a:pt x="14271" y="2940"/>
                  <a:pt x="14268" y="2940"/>
                </a:cubicBezTo>
                <a:cubicBezTo>
                  <a:pt x="13916" y="2940"/>
                  <a:pt x="10281" y="10441"/>
                  <a:pt x="5335" y="21241"/>
                </a:cubicBezTo>
                <a:lnTo>
                  <a:pt x="5335" y="21241"/>
                </a:lnTo>
                <a:cubicBezTo>
                  <a:pt x="8919" y="9788"/>
                  <a:pt x="11240" y="1751"/>
                  <a:pt x="10931" y="1656"/>
                </a:cubicBezTo>
                <a:cubicBezTo>
                  <a:pt x="10929" y="1655"/>
                  <a:pt x="10927" y="1655"/>
                  <a:pt x="10924" y="1655"/>
                </a:cubicBezTo>
                <a:cubicBezTo>
                  <a:pt x="10583" y="1655"/>
                  <a:pt x="7750" y="9495"/>
                  <a:pt x="3954" y="20789"/>
                </a:cubicBezTo>
                <a:cubicBezTo>
                  <a:pt x="6311" y="9038"/>
                  <a:pt x="7788" y="798"/>
                  <a:pt x="7466" y="727"/>
                </a:cubicBezTo>
                <a:cubicBezTo>
                  <a:pt x="7465" y="727"/>
                  <a:pt x="7464" y="727"/>
                  <a:pt x="7463" y="727"/>
                </a:cubicBezTo>
                <a:cubicBezTo>
                  <a:pt x="7130" y="727"/>
                  <a:pt x="5111" y="8818"/>
                  <a:pt x="2525" y="20491"/>
                </a:cubicBezTo>
                <a:cubicBezTo>
                  <a:pt x="3656" y="8561"/>
                  <a:pt x="4252" y="203"/>
                  <a:pt x="3918" y="179"/>
                </a:cubicBezTo>
                <a:cubicBezTo>
                  <a:pt x="3917" y="179"/>
                  <a:pt x="3917" y="179"/>
                  <a:pt x="3916" y="179"/>
                </a:cubicBezTo>
                <a:cubicBezTo>
                  <a:pt x="3592" y="179"/>
                  <a:pt x="2439" y="8444"/>
                  <a:pt x="1061" y="20348"/>
                </a:cubicBezTo>
                <a:cubicBezTo>
                  <a:pt x="942" y="8359"/>
                  <a:pt x="656" y="1"/>
                  <a:pt x="3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2601350" y="9525"/>
            <a:ext cx="0" cy="512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0" y="19295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77975" y="1339613"/>
            <a:ext cx="3531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77975" y="2881388"/>
            <a:ext cx="35319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13400" y="1261663"/>
            <a:ext cx="33036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400" y="2652438"/>
            <a:ext cx="33036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592000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hasCustomPrompt="1"/>
          </p:nvPr>
        </p:nvSpPr>
        <p:spPr>
          <a:xfrm>
            <a:off x="780688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2"/>
          </p:nvPr>
        </p:nvSpPr>
        <p:spPr>
          <a:xfrm>
            <a:off x="1592013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 hasCustomPrompt="1"/>
          </p:nvPr>
        </p:nvSpPr>
        <p:spPr>
          <a:xfrm>
            <a:off x="4836375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780688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5" hasCustomPrompt="1"/>
          </p:nvPr>
        </p:nvSpPr>
        <p:spPr>
          <a:xfrm>
            <a:off x="4836413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5647813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5647825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592000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1592013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5647813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5647825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07425" y="2003625"/>
            <a:ext cx="4017300" cy="8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>
            <a:off x="3265100" y="1183100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1855800" y="3293050"/>
            <a:ext cx="27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271373" y="1430350"/>
            <a:ext cx="26013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3271325" y="2551850"/>
            <a:ext cx="26013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72" r:id="rId9"/>
    <p:sldLayoutId id="2147483673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9.jf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jf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18.jfi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0.jfif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5" Type="http://schemas.openxmlformats.org/officeDocument/2006/relationships/image" Target="../media/image25.jfif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6.jfif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5" Type="http://schemas.openxmlformats.org/officeDocument/2006/relationships/image" Target="../media/image28.jfif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jf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1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13.jf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175" y="-647625"/>
            <a:ext cx="3232649" cy="31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4"/>
          <p:cNvSpPr/>
          <p:nvPr/>
        </p:nvSpPr>
        <p:spPr>
          <a:xfrm>
            <a:off x="723900" y="542925"/>
            <a:ext cx="7699800" cy="406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subTitle" idx="1"/>
          </p:nvPr>
        </p:nvSpPr>
        <p:spPr>
          <a:xfrm>
            <a:off x="1549325" y="3402900"/>
            <a:ext cx="26310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400" dirty="0"/>
              <a:t>https://github.com/Aisyah-Dwi-P</a:t>
            </a:r>
            <a:endParaRPr sz="1400" dirty="0"/>
          </a:p>
        </p:txBody>
      </p:sp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1038225" y="812950"/>
            <a:ext cx="4400700" cy="19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PROGRAM PENJUALAN TIKET KONSER ARCTIC MONKEYS</a:t>
            </a:r>
            <a:endParaRPr sz="4000" dirty="0"/>
          </a:p>
        </p:txBody>
      </p:sp>
      <p:cxnSp>
        <p:nvCxnSpPr>
          <p:cNvPr id="174" name="Google Shape;174;p34"/>
          <p:cNvCxnSpPr/>
          <p:nvPr/>
        </p:nvCxnSpPr>
        <p:spPr>
          <a:xfrm>
            <a:off x="714375" y="3009900"/>
            <a:ext cx="5248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09124"/>
            <a:ext cx="5305424" cy="51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5"/>
          <a:srcRect t="83" b="83"/>
          <a:stretch/>
        </p:blipFill>
        <p:spPr>
          <a:xfrm>
            <a:off x="4938191" y="1083165"/>
            <a:ext cx="4873800" cy="487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7" name="Google Shape;177;p34"/>
          <p:cNvSpPr/>
          <p:nvPr/>
        </p:nvSpPr>
        <p:spPr>
          <a:xfrm rot="-2533218" flipH="1">
            <a:off x="3376939" y="4196265"/>
            <a:ext cx="460499" cy="815651"/>
          </a:xfrm>
          <a:custGeom>
            <a:avLst/>
            <a:gdLst/>
            <a:ahLst/>
            <a:cxnLst/>
            <a:rect l="l" t="t" r="r" b="b"/>
            <a:pathLst>
              <a:path w="11443" h="20825" extrusionOk="0">
                <a:moveTo>
                  <a:pt x="5406" y="1"/>
                </a:moveTo>
                <a:lnTo>
                  <a:pt x="4167" y="8597"/>
                </a:lnTo>
                <a:lnTo>
                  <a:pt x="1441" y="6859"/>
                </a:lnTo>
                <a:lnTo>
                  <a:pt x="0" y="20825"/>
                </a:lnTo>
                <a:lnTo>
                  <a:pt x="4036" y="12990"/>
                </a:lnTo>
                <a:lnTo>
                  <a:pt x="7275" y="15729"/>
                </a:lnTo>
                <a:lnTo>
                  <a:pt x="11442" y="2727"/>
                </a:lnTo>
                <a:lnTo>
                  <a:pt x="5406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/>
          <p:nvPr/>
        </p:nvSpPr>
        <p:spPr>
          <a:xfrm rot="426556">
            <a:off x="5676588" y="3173897"/>
            <a:ext cx="258194" cy="469884"/>
          </a:xfrm>
          <a:custGeom>
            <a:avLst/>
            <a:gdLst/>
            <a:ahLst/>
            <a:cxnLst/>
            <a:rect l="l" t="t" r="r" b="b"/>
            <a:pathLst>
              <a:path w="11443" h="20825" extrusionOk="0">
                <a:moveTo>
                  <a:pt x="5406" y="1"/>
                </a:moveTo>
                <a:lnTo>
                  <a:pt x="4167" y="8597"/>
                </a:lnTo>
                <a:lnTo>
                  <a:pt x="1441" y="6859"/>
                </a:lnTo>
                <a:lnTo>
                  <a:pt x="0" y="20825"/>
                </a:lnTo>
                <a:lnTo>
                  <a:pt x="4036" y="12990"/>
                </a:lnTo>
                <a:lnTo>
                  <a:pt x="7275" y="15729"/>
                </a:lnTo>
                <a:lnTo>
                  <a:pt x="11442" y="2727"/>
                </a:lnTo>
                <a:lnTo>
                  <a:pt x="5406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4088150" y="3807774"/>
            <a:ext cx="2286065" cy="2286432"/>
          </a:xfrm>
          <a:custGeom>
            <a:avLst/>
            <a:gdLst/>
            <a:ahLst/>
            <a:cxnLst/>
            <a:rect l="l" t="t" r="r" b="b"/>
            <a:pathLst>
              <a:path w="68522" h="68533" extrusionOk="0">
                <a:moveTo>
                  <a:pt x="34267" y="0"/>
                </a:moveTo>
                <a:cubicBezTo>
                  <a:pt x="33945" y="0"/>
                  <a:pt x="33660" y="8358"/>
                  <a:pt x="33541" y="20348"/>
                </a:cubicBezTo>
                <a:cubicBezTo>
                  <a:pt x="32162" y="8467"/>
                  <a:pt x="31021" y="179"/>
                  <a:pt x="30685" y="179"/>
                </a:cubicBezTo>
                <a:cubicBezTo>
                  <a:pt x="30685" y="179"/>
                  <a:pt x="30684" y="179"/>
                  <a:pt x="30683" y="179"/>
                </a:cubicBezTo>
                <a:cubicBezTo>
                  <a:pt x="30350" y="203"/>
                  <a:pt x="30945" y="8561"/>
                  <a:pt x="32088" y="20491"/>
                </a:cubicBezTo>
                <a:cubicBezTo>
                  <a:pt x="29480" y="8838"/>
                  <a:pt x="27474" y="738"/>
                  <a:pt x="27151" y="738"/>
                </a:cubicBezTo>
                <a:cubicBezTo>
                  <a:pt x="27150" y="738"/>
                  <a:pt x="27148" y="738"/>
                  <a:pt x="27147" y="738"/>
                </a:cubicBezTo>
                <a:cubicBezTo>
                  <a:pt x="26825" y="822"/>
                  <a:pt x="28290" y="9049"/>
                  <a:pt x="30647" y="20800"/>
                </a:cubicBezTo>
                <a:cubicBezTo>
                  <a:pt x="26851" y="9507"/>
                  <a:pt x="24030" y="1678"/>
                  <a:pt x="23677" y="1678"/>
                </a:cubicBezTo>
                <a:cubicBezTo>
                  <a:pt x="23675" y="1678"/>
                  <a:pt x="23672" y="1678"/>
                  <a:pt x="23670" y="1679"/>
                </a:cubicBezTo>
                <a:cubicBezTo>
                  <a:pt x="23361" y="1786"/>
                  <a:pt x="25682" y="9823"/>
                  <a:pt x="29266" y="21265"/>
                </a:cubicBezTo>
                <a:cubicBezTo>
                  <a:pt x="24320" y="10452"/>
                  <a:pt x="20685" y="2975"/>
                  <a:pt x="20333" y="2975"/>
                </a:cubicBezTo>
                <a:cubicBezTo>
                  <a:pt x="20330" y="2975"/>
                  <a:pt x="20327" y="2976"/>
                  <a:pt x="20325" y="2977"/>
                </a:cubicBezTo>
                <a:cubicBezTo>
                  <a:pt x="20027" y="3108"/>
                  <a:pt x="23170" y="10859"/>
                  <a:pt x="27945" y="21860"/>
                </a:cubicBezTo>
                <a:cubicBezTo>
                  <a:pt x="21907" y="11668"/>
                  <a:pt x="17521" y="4593"/>
                  <a:pt x="17157" y="4593"/>
                </a:cubicBezTo>
                <a:cubicBezTo>
                  <a:pt x="17152" y="4593"/>
                  <a:pt x="17149" y="4594"/>
                  <a:pt x="17146" y="4596"/>
                </a:cubicBezTo>
                <a:cubicBezTo>
                  <a:pt x="16860" y="4763"/>
                  <a:pt x="20801" y="12145"/>
                  <a:pt x="26683" y="22586"/>
                </a:cubicBezTo>
                <a:cubicBezTo>
                  <a:pt x="19633" y="13093"/>
                  <a:pt x="14520" y="6545"/>
                  <a:pt x="14146" y="6545"/>
                </a:cubicBezTo>
                <a:cubicBezTo>
                  <a:pt x="14141" y="6545"/>
                  <a:pt x="14137" y="6546"/>
                  <a:pt x="14133" y="6549"/>
                </a:cubicBezTo>
                <a:cubicBezTo>
                  <a:pt x="13871" y="6739"/>
                  <a:pt x="18551" y="13657"/>
                  <a:pt x="25504" y="23444"/>
                </a:cubicBezTo>
                <a:cubicBezTo>
                  <a:pt x="17543" y="14770"/>
                  <a:pt x="11798" y="8805"/>
                  <a:pt x="11366" y="8805"/>
                </a:cubicBezTo>
                <a:cubicBezTo>
                  <a:pt x="11358" y="8805"/>
                  <a:pt x="11352" y="8807"/>
                  <a:pt x="11347" y="8811"/>
                </a:cubicBezTo>
                <a:cubicBezTo>
                  <a:pt x="11109" y="9037"/>
                  <a:pt x="16503" y="15431"/>
                  <a:pt x="24432" y="24420"/>
                </a:cubicBezTo>
                <a:cubicBezTo>
                  <a:pt x="15634" y="16659"/>
                  <a:pt x="9323" y="11327"/>
                  <a:pt x="8846" y="11327"/>
                </a:cubicBezTo>
                <a:cubicBezTo>
                  <a:pt x="8836" y="11327"/>
                  <a:pt x="8828" y="11330"/>
                  <a:pt x="8823" y="11335"/>
                </a:cubicBezTo>
                <a:cubicBezTo>
                  <a:pt x="8597" y="11573"/>
                  <a:pt x="14622" y="17383"/>
                  <a:pt x="23456" y="25491"/>
                </a:cubicBezTo>
                <a:cubicBezTo>
                  <a:pt x="13930" y="18724"/>
                  <a:pt x="7123" y="14110"/>
                  <a:pt x="6591" y="14110"/>
                </a:cubicBezTo>
                <a:cubicBezTo>
                  <a:pt x="6576" y="14110"/>
                  <a:pt x="6566" y="14114"/>
                  <a:pt x="6561" y="14121"/>
                </a:cubicBezTo>
                <a:cubicBezTo>
                  <a:pt x="6371" y="14395"/>
                  <a:pt x="12978" y="19526"/>
                  <a:pt x="22587" y="26670"/>
                </a:cubicBezTo>
                <a:cubicBezTo>
                  <a:pt x="12502" y="20978"/>
                  <a:pt x="5272" y="17119"/>
                  <a:pt x="4639" y="17119"/>
                </a:cubicBezTo>
                <a:cubicBezTo>
                  <a:pt x="4616" y="17119"/>
                  <a:pt x="4602" y="17123"/>
                  <a:pt x="4596" y="17133"/>
                </a:cubicBezTo>
                <a:cubicBezTo>
                  <a:pt x="4430" y="17407"/>
                  <a:pt x="11526" y="21836"/>
                  <a:pt x="21861" y="27932"/>
                </a:cubicBezTo>
                <a:cubicBezTo>
                  <a:pt x="11341" y="23378"/>
                  <a:pt x="3793" y="20305"/>
                  <a:pt x="3027" y="20305"/>
                </a:cubicBezTo>
                <a:cubicBezTo>
                  <a:pt x="2992" y="20305"/>
                  <a:pt x="2972" y="20311"/>
                  <a:pt x="2965" y="20324"/>
                </a:cubicBezTo>
                <a:cubicBezTo>
                  <a:pt x="2834" y="20622"/>
                  <a:pt x="10371" y="24289"/>
                  <a:pt x="21265" y="29278"/>
                </a:cubicBezTo>
                <a:cubicBezTo>
                  <a:pt x="10519" y="25904"/>
                  <a:pt x="2792" y="23652"/>
                  <a:pt x="1789" y="23652"/>
                </a:cubicBezTo>
                <a:cubicBezTo>
                  <a:pt x="1723" y="23652"/>
                  <a:pt x="1686" y="23662"/>
                  <a:pt x="1679" y="23682"/>
                </a:cubicBezTo>
                <a:cubicBezTo>
                  <a:pt x="1572" y="23991"/>
                  <a:pt x="9442" y="26837"/>
                  <a:pt x="20801" y="30659"/>
                </a:cubicBezTo>
                <a:cubicBezTo>
                  <a:pt x="10158" y="28513"/>
                  <a:pt x="2396" y="27100"/>
                  <a:pt x="973" y="27100"/>
                </a:cubicBezTo>
                <a:cubicBezTo>
                  <a:pt x="825" y="27100"/>
                  <a:pt x="746" y="27115"/>
                  <a:pt x="739" y="27146"/>
                </a:cubicBezTo>
                <a:cubicBezTo>
                  <a:pt x="667" y="27456"/>
                  <a:pt x="8787" y="29468"/>
                  <a:pt x="20491" y="32087"/>
                </a:cubicBezTo>
                <a:cubicBezTo>
                  <a:pt x="10725" y="31162"/>
                  <a:pt x="3364" y="30596"/>
                  <a:pt x="993" y="30596"/>
                </a:cubicBezTo>
                <a:cubicBezTo>
                  <a:pt x="464" y="30596"/>
                  <a:pt x="184" y="30624"/>
                  <a:pt x="179" y="30683"/>
                </a:cubicBezTo>
                <a:cubicBezTo>
                  <a:pt x="144" y="31016"/>
                  <a:pt x="8418" y="32159"/>
                  <a:pt x="20337" y="33540"/>
                </a:cubicBezTo>
                <a:cubicBezTo>
                  <a:pt x="8347" y="33659"/>
                  <a:pt x="1" y="33945"/>
                  <a:pt x="1" y="34278"/>
                </a:cubicBezTo>
                <a:cubicBezTo>
                  <a:pt x="1" y="34600"/>
                  <a:pt x="8359" y="34885"/>
                  <a:pt x="20337" y="35004"/>
                </a:cubicBezTo>
                <a:cubicBezTo>
                  <a:pt x="8430" y="36386"/>
                  <a:pt x="144" y="37529"/>
                  <a:pt x="179" y="37862"/>
                </a:cubicBezTo>
                <a:cubicBezTo>
                  <a:pt x="184" y="37921"/>
                  <a:pt x="464" y="37949"/>
                  <a:pt x="993" y="37949"/>
                </a:cubicBezTo>
                <a:cubicBezTo>
                  <a:pt x="3364" y="37949"/>
                  <a:pt x="10725" y="37382"/>
                  <a:pt x="20491" y="36457"/>
                </a:cubicBezTo>
                <a:lnTo>
                  <a:pt x="20491" y="36457"/>
                </a:lnTo>
                <a:cubicBezTo>
                  <a:pt x="8787" y="39076"/>
                  <a:pt x="667" y="41089"/>
                  <a:pt x="739" y="41398"/>
                </a:cubicBezTo>
                <a:cubicBezTo>
                  <a:pt x="745" y="41428"/>
                  <a:pt x="821" y="41442"/>
                  <a:pt x="963" y="41442"/>
                </a:cubicBezTo>
                <a:cubicBezTo>
                  <a:pt x="2358" y="41442"/>
                  <a:pt x="10132" y="40037"/>
                  <a:pt x="20801" y="37886"/>
                </a:cubicBezTo>
                <a:lnTo>
                  <a:pt x="20801" y="37886"/>
                </a:lnTo>
                <a:cubicBezTo>
                  <a:pt x="9430" y="41720"/>
                  <a:pt x="1572" y="44553"/>
                  <a:pt x="1679" y="44875"/>
                </a:cubicBezTo>
                <a:cubicBezTo>
                  <a:pt x="1686" y="44893"/>
                  <a:pt x="1721" y="44902"/>
                  <a:pt x="1783" y="44902"/>
                </a:cubicBezTo>
                <a:cubicBezTo>
                  <a:pt x="2759" y="44902"/>
                  <a:pt x="10507" y="42648"/>
                  <a:pt x="21265" y="39279"/>
                </a:cubicBezTo>
                <a:lnTo>
                  <a:pt x="21265" y="39279"/>
                </a:lnTo>
                <a:cubicBezTo>
                  <a:pt x="10359" y="44256"/>
                  <a:pt x="2834" y="47923"/>
                  <a:pt x="2965" y="48220"/>
                </a:cubicBezTo>
                <a:cubicBezTo>
                  <a:pt x="2972" y="48233"/>
                  <a:pt x="2992" y="48240"/>
                  <a:pt x="3027" y="48240"/>
                </a:cubicBezTo>
                <a:cubicBezTo>
                  <a:pt x="3793" y="48240"/>
                  <a:pt x="11341" y="45166"/>
                  <a:pt x="21861" y="40612"/>
                </a:cubicBezTo>
                <a:lnTo>
                  <a:pt x="21861" y="40612"/>
                </a:lnTo>
                <a:cubicBezTo>
                  <a:pt x="11550" y="46720"/>
                  <a:pt x="4430" y="51137"/>
                  <a:pt x="4596" y="51423"/>
                </a:cubicBezTo>
                <a:cubicBezTo>
                  <a:pt x="4602" y="51432"/>
                  <a:pt x="4614" y="51437"/>
                  <a:pt x="4635" y="51437"/>
                </a:cubicBezTo>
                <a:cubicBezTo>
                  <a:pt x="5239" y="51437"/>
                  <a:pt x="12487" y="47563"/>
                  <a:pt x="22587" y="41874"/>
                </a:cubicBezTo>
                <a:lnTo>
                  <a:pt x="22587" y="41874"/>
                </a:lnTo>
                <a:cubicBezTo>
                  <a:pt x="12955" y="49018"/>
                  <a:pt x="6371" y="54173"/>
                  <a:pt x="6549" y="54424"/>
                </a:cubicBezTo>
                <a:cubicBezTo>
                  <a:pt x="6554" y="54431"/>
                  <a:pt x="6565" y="54435"/>
                  <a:pt x="6580" y="54435"/>
                </a:cubicBezTo>
                <a:cubicBezTo>
                  <a:pt x="7126" y="54435"/>
                  <a:pt x="13929" y="49813"/>
                  <a:pt x="23432" y="43053"/>
                </a:cubicBezTo>
                <a:lnTo>
                  <a:pt x="23432" y="43053"/>
                </a:lnTo>
                <a:cubicBezTo>
                  <a:pt x="14610" y="51161"/>
                  <a:pt x="8585" y="56971"/>
                  <a:pt x="8811" y="57210"/>
                </a:cubicBezTo>
                <a:cubicBezTo>
                  <a:pt x="8816" y="57215"/>
                  <a:pt x="8823" y="57217"/>
                  <a:pt x="8833" y="57217"/>
                </a:cubicBezTo>
                <a:cubicBezTo>
                  <a:pt x="9299" y="57217"/>
                  <a:pt x="15622" y="51886"/>
                  <a:pt x="24420" y="44125"/>
                </a:cubicBezTo>
                <a:lnTo>
                  <a:pt x="24420" y="44125"/>
                </a:lnTo>
                <a:cubicBezTo>
                  <a:pt x="16491" y="53114"/>
                  <a:pt x="11097" y="59519"/>
                  <a:pt x="11335" y="59734"/>
                </a:cubicBezTo>
                <a:cubicBezTo>
                  <a:pt x="11340" y="59738"/>
                  <a:pt x="11346" y="59740"/>
                  <a:pt x="11354" y="59740"/>
                </a:cubicBezTo>
                <a:cubicBezTo>
                  <a:pt x="11786" y="59740"/>
                  <a:pt x="17531" y="53775"/>
                  <a:pt x="25492" y="45113"/>
                </a:cubicBezTo>
                <a:lnTo>
                  <a:pt x="25492" y="45113"/>
                </a:lnTo>
                <a:cubicBezTo>
                  <a:pt x="18539" y="54888"/>
                  <a:pt x="13848" y="61805"/>
                  <a:pt x="14121" y="61996"/>
                </a:cubicBezTo>
                <a:cubicBezTo>
                  <a:pt x="14125" y="61999"/>
                  <a:pt x="14130" y="62000"/>
                  <a:pt x="14136" y="62000"/>
                </a:cubicBezTo>
                <a:cubicBezTo>
                  <a:pt x="14537" y="62000"/>
                  <a:pt x="19634" y="55447"/>
                  <a:pt x="26671" y="45958"/>
                </a:cubicBezTo>
                <a:lnTo>
                  <a:pt x="26671" y="45958"/>
                </a:lnTo>
                <a:cubicBezTo>
                  <a:pt x="20777" y="56400"/>
                  <a:pt x="16848" y="63782"/>
                  <a:pt x="17122" y="63949"/>
                </a:cubicBezTo>
                <a:cubicBezTo>
                  <a:pt x="17125" y="63950"/>
                  <a:pt x="17129" y="63951"/>
                  <a:pt x="17133" y="63951"/>
                </a:cubicBezTo>
                <a:cubicBezTo>
                  <a:pt x="17510" y="63951"/>
                  <a:pt x="21895" y="56900"/>
                  <a:pt x="27933" y="46684"/>
                </a:cubicBezTo>
                <a:lnTo>
                  <a:pt x="27933" y="46684"/>
                </a:lnTo>
                <a:cubicBezTo>
                  <a:pt x="23170" y="57686"/>
                  <a:pt x="20027" y="65437"/>
                  <a:pt x="20325" y="65568"/>
                </a:cubicBezTo>
                <a:cubicBezTo>
                  <a:pt x="20327" y="65569"/>
                  <a:pt x="20330" y="65570"/>
                  <a:pt x="20334" y="65570"/>
                </a:cubicBezTo>
                <a:cubicBezTo>
                  <a:pt x="20691" y="65570"/>
                  <a:pt x="24336" y="58072"/>
                  <a:pt x="29266" y="47280"/>
                </a:cubicBezTo>
                <a:lnTo>
                  <a:pt x="29266" y="47280"/>
                </a:lnTo>
                <a:cubicBezTo>
                  <a:pt x="25682" y="58722"/>
                  <a:pt x="23361" y="66758"/>
                  <a:pt x="23670" y="66866"/>
                </a:cubicBezTo>
                <a:cubicBezTo>
                  <a:pt x="23672" y="66866"/>
                  <a:pt x="23675" y="66867"/>
                  <a:pt x="23677" y="66867"/>
                </a:cubicBezTo>
                <a:cubicBezTo>
                  <a:pt x="24030" y="66867"/>
                  <a:pt x="26851" y="59026"/>
                  <a:pt x="30659" y="47732"/>
                </a:cubicBezTo>
                <a:lnTo>
                  <a:pt x="30659" y="47732"/>
                </a:lnTo>
                <a:cubicBezTo>
                  <a:pt x="28290" y="59484"/>
                  <a:pt x="26814" y="67711"/>
                  <a:pt x="27147" y="67794"/>
                </a:cubicBezTo>
                <a:cubicBezTo>
                  <a:pt x="27148" y="67795"/>
                  <a:pt x="27150" y="67795"/>
                  <a:pt x="27151" y="67795"/>
                </a:cubicBezTo>
                <a:cubicBezTo>
                  <a:pt x="27474" y="67795"/>
                  <a:pt x="29492" y="59683"/>
                  <a:pt x="32088" y="48042"/>
                </a:cubicBezTo>
                <a:lnTo>
                  <a:pt x="32088" y="48042"/>
                </a:lnTo>
                <a:cubicBezTo>
                  <a:pt x="30957" y="59972"/>
                  <a:pt x="30362" y="68330"/>
                  <a:pt x="30683" y="68354"/>
                </a:cubicBezTo>
                <a:cubicBezTo>
                  <a:pt x="30684" y="68354"/>
                  <a:pt x="30685" y="68354"/>
                  <a:pt x="30685" y="68354"/>
                </a:cubicBezTo>
                <a:cubicBezTo>
                  <a:pt x="31021" y="68354"/>
                  <a:pt x="32162" y="60089"/>
                  <a:pt x="33541" y="48185"/>
                </a:cubicBezTo>
                <a:cubicBezTo>
                  <a:pt x="33660" y="60174"/>
                  <a:pt x="33945" y="68532"/>
                  <a:pt x="34267" y="68532"/>
                </a:cubicBezTo>
                <a:cubicBezTo>
                  <a:pt x="34600" y="68532"/>
                  <a:pt x="34886" y="60174"/>
                  <a:pt x="35005" y="48173"/>
                </a:cubicBezTo>
                <a:cubicBezTo>
                  <a:pt x="36384" y="60062"/>
                  <a:pt x="37526" y="68342"/>
                  <a:pt x="37861" y="68342"/>
                </a:cubicBezTo>
                <a:cubicBezTo>
                  <a:pt x="37862" y="68342"/>
                  <a:pt x="37862" y="68342"/>
                  <a:pt x="37863" y="68342"/>
                </a:cubicBezTo>
                <a:cubicBezTo>
                  <a:pt x="38184" y="68306"/>
                  <a:pt x="37589" y="59960"/>
                  <a:pt x="36458" y="48030"/>
                </a:cubicBezTo>
                <a:lnTo>
                  <a:pt x="36458" y="48030"/>
                </a:lnTo>
                <a:cubicBezTo>
                  <a:pt x="39064" y="59662"/>
                  <a:pt x="41069" y="67771"/>
                  <a:pt x="41394" y="67771"/>
                </a:cubicBezTo>
                <a:cubicBezTo>
                  <a:pt x="41396" y="67771"/>
                  <a:pt x="41397" y="67771"/>
                  <a:pt x="41399" y="67770"/>
                </a:cubicBezTo>
                <a:cubicBezTo>
                  <a:pt x="41708" y="67699"/>
                  <a:pt x="40256" y="59472"/>
                  <a:pt x="37886" y="47708"/>
                </a:cubicBezTo>
                <a:lnTo>
                  <a:pt x="37886" y="47708"/>
                </a:lnTo>
                <a:cubicBezTo>
                  <a:pt x="41685" y="59011"/>
                  <a:pt x="44520" y="66843"/>
                  <a:pt x="44858" y="66843"/>
                </a:cubicBezTo>
                <a:cubicBezTo>
                  <a:pt x="44860" y="66843"/>
                  <a:pt x="44862" y="66842"/>
                  <a:pt x="44863" y="66842"/>
                </a:cubicBezTo>
                <a:cubicBezTo>
                  <a:pt x="45185" y="66735"/>
                  <a:pt x="42863" y="58698"/>
                  <a:pt x="39267" y="47256"/>
                </a:cubicBezTo>
                <a:lnTo>
                  <a:pt x="39267" y="47256"/>
                </a:lnTo>
                <a:cubicBezTo>
                  <a:pt x="44213" y="58068"/>
                  <a:pt x="47860" y="65546"/>
                  <a:pt x="48213" y="65546"/>
                </a:cubicBezTo>
                <a:cubicBezTo>
                  <a:pt x="48216" y="65546"/>
                  <a:pt x="48218" y="65545"/>
                  <a:pt x="48221" y="65544"/>
                </a:cubicBezTo>
                <a:cubicBezTo>
                  <a:pt x="48519" y="65413"/>
                  <a:pt x="45375" y="57650"/>
                  <a:pt x="40601" y="46661"/>
                </a:cubicBezTo>
                <a:lnTo>
                  <a:pt x="40601" y="46661"/>
                </a:lnTo>
                <a:cubicBezTo>
                  <a:pt x="46632" y="56873"/>
                  <a:pt x="51019" y="63927"/>
                  <a:pt x="51389" y="63927"/>
                </a:cubicBezTo>
                <a:cubicBezTo>
                  <a:pt x="51393" y="63927"/>
                  <a:pt x="51397" y="63926"/>
                  <a:pt x="51400" y="63925"/>
                </a:cubicBezTo>
                <a:cubicBezTo>
                  <a:pt x="51686" y="63758"/>
                  <a:pt x="47745" y="56376"/>
                  <a:pt x="41863" y="45922"/>
                </a:cubicBezTo>
                <a:lnTo>
                  <a:pt x="41863" y="45922"/>
                </a:lnTo>
                <a:cubicBezTo>
                  <a:pt x="48906" y="55419"/>
                  <a:pt x="54005" y="61976"/>
                  <a:pt x="54398" y="61976"/>
                </a:cubicBezTo>
                <a:cubicBezTo>
                  <a:pt x="54404" y="61976"/>
                  <a:pt x="54409" y="61975"/>
                  <a:pt x="54412" y="61972"/>
                </a:cubicBezTo>
                <a:cubicBezTo>
                  <a:pt x="54674" y="61782"/>
                  <a:pt x="49983" y="54852"/>
                  <a:pt x="43042" y="45077"/>
                </a:cubicBezTo>
                <a:lnTo>
                  <a:pt x="43042" y="45077"/>
                </a:lnTo>
                <a:cubicBezTo>
                  <a:pt x="51010" y="53748"/>
                  <a:pt x="56748" y="59727"/>
                  <a:pt x="57169" y="59727"/>
                </a:cubicBezTo>
                <a:cubicBezTo>
                  <a:pt x="57177" y="59727"/>
                  <a:pt x="57182" y="59725"/>
                  <a:pt x="57186" y="59722"/>
                </a:cubicBezTo>
                <a:cubicBezTo>
                  <a:pt x="57425" y="59496"/>
                  <a:pt x="52043" y="53102"/>
                  <a:pt x="44113" y="44113"/>
                </a:cubicBezTo>
                <a:lnTo>
                  <a:pt x="44113" y="44113"/>
                </a:lnTo>
                <a:cubicBezTo>
                  <a:pt x="52911" y="51874"/>
                  <a:pt x="59234" y="57205"/>
                  <a:pt x="59700" y="57205"/>
                </a:cubicBezTo>
                <a:cubicBezTo>
                  <a:pt x="59710" y="57205"/>
                  <a:pt x="59718" y="57203"/>
                  <a:pt x="59722" y="57198"/>
                </a:cubicBezTo>
                <a:cubicBezTo>
                  <a:pt x="59949" y="56960"/>
                  <a:pt x="53912" y="51149"/>
                  <a:pt x="45078" y="43041"/>
                </a:cubicBezTo>
                <a:lnTo>
                  <a:pt x="45078" y="43041"/>
                </a:lnTo>
                <a:cubicBezTo>
                  <a:pt x="54592" y="49809"/>
                  <a:pt x="61399" y="54422"/>
                  <a:pt x="61942" y="54422"/>
                </a:cubicBezTo>
                <a:cubicBezTo>
                  <a:pt x="61957" y="54422"/>
                  <a:pt x="61967" y="54419"/>
                  <a:pt x="61973" y="54412"/>
                </a:cubicBezTo>
                <a:cubicBezTo>
                  <a:pt x="62163" y="54138"/>
                  <a:pt x="55555" y="49006"/>
                  <a:pt x="45923" y="41862"/>
                </a:cubicBezTo>
                <a:lnTo>
                  <a:pt x="45923" y="41862"/>
                </a:lnTo>
                <a:cubicBezTo>
                  <a:pt x="56019" y="47554"/>
                  <a:pt x="63250" y="51414"/>
                  <a:pt x="63872" y="51414"/>
                </a:cubicBezTo>
                <a:cubicBezTo>
                  <a:pt x="63894" y="51414"/>
                  <a:pt x="63908" y="51409"/>
                  <a:pt x="63913" y="51399"/>
                </a:cubicBezTo>
                <a:cubicBezTo>
                  <a:pt x="64080" y="51126"/>
                  <a:pt x="56984" y="46696"/>
                  <a:pt x="46649" y="40600"/>
                </a:cubicBezTo>
                <a:lnTo>
                  <a:pt x="46649" y="40600"/>
                </a:lnTo>
                <a:cubicBezTo>
                  <a:pt x="57171" y="45155"/>
                  <a:pt x="64719" y="48240"/>
                  <a:pt x="65483" y="48240"/>
                </a:cubicBezTo>
                <a:cubicBezTo>
                  <a:pt x="65518" y="48240"/>
                  <a:pt x="65538" y="48233"/>
                  <a:pt x="65545" y="48220"/>
                </a:cubicBezTo>
                <a:cubicBezTo>
                  <a:pt x="65676" y="47923"/>
                  <a:pt x="58139" y="44256"/>
                  <a:pt x="47245" y="39279"/>
                </a:cubicBezTo>
                <a:lnTo>
                  <a:pt x="47245" y="39279"/>
                </a:lnTo>
                <a:cubicBezTo>
                  <a:pt x="58014" y="42648"/>
                  <a:pt x="65763" y="44902"/>
                  <a:pt x="66729" y="44902"/>
                </a:cubicBezTo>
                <a:cubicBezTo>
                  <a:pt x="66791" y="44902"/>
                  <a:pt x="66825" y="44893"/>
                  <a:pt x="66830" y="44875"/>
                </a:cubicBezTo>
                <a:cubicBezTo>
                  <a:pt x="66938" y="44553"/>
                  <a:pt x="59068" y="41720"/>
                  <a:pt x="47697" y="37886"/>
                </a:cubicBezTo>
                <a:lnTo>
                  <a:pt x="47697" y="37886"/>
                </a:lnTo>
                <a:cubicBezTo>
                  <a:pt x="58407" y="40045"/>
                  <a:pt x="66200" y="41463"/>
                  <a:pt x="67551" y="41463"/>
                </a:cubicBezTo>
                <a:cubicBezTo>
                  <a:pt x="67682" y="41463"/>
                  <a:pt x="67753" y="41449"/>
                  <a:pt x="67759" y="41422"/>
                </a:cubicBezTo>
                <a:cubicBezTo>
                  <a:pt x="67831" y="41100"/>
                  <a:pt x="59711" y="39076"/>
                  <a:pt x="48007" y="36481"/>
                </a:cubicBezTo>
                <a:lnTo>
                  <a:pt x="48007" y="36481"/>
                </a:lnTo>
                <a:cubicBezTo>
                  <a:pt x="57717" y="37401"/>
                  <a:pt x="65050" y="37966"/>
                  <a:pt x="67464" y="37966"/>
                </a:cubicBezTo>
                <a:cubicBezTo>
                  <a:pt x="68019" y="37966"/>
                  <a:pt x="68314" y="37936"/>
                  <a:pt x="68319" y="37874"/>
                </a:cubicBezTo>
                <a:cubicBezTo>
                  <a:pt x="68354" y="37552"/>
                  <a:pt x="60068" y="36397"/>
                  <a:pt x="48161" y="35016"/>
                </a:cubicBezTo>
                <a:cubicBezTo>
                  <a:pt x="60151" y="34897"/>
                  <a:pt x="68521" y="34612"/>
                  <a:pt x="68521" y="34290"/>
                </a:cubicBezTo>
                <a:cubicBezTo>
                  <a:pt x="68462" y="33897"/>
                  <a:pt x="60103" y="33623"/>
                  <a:pt x="48114" y="33480"/>
                </a:cubicBezTo>
                <a:cubicBezTo>
                  <a:pt x="60020" y="32099"/>
                  <a:pt x="68307" y="30956"/>
                  <a:pt x="68283" y="30623"/>
                </a:cubicBezTo>
                <a:cubicBezTo>
                  <a:pt x="68276" y="30564"/>
                  <a:pt x="67994" y="30536"/>
                  <a:pt x="67464" y="30536"/>
                </a:cubicBezTo>
                <a:cubicBezTo>
                  <a:pt x="65086" y="30536"/>
                  <a:pt x="57725" y="31103"/>
                  <a:pt x="47959" y="32028"/>
                </a:cubicBezTo>
                <a:cubicBezTo>
                  <a:pt x="59663" y="29409"/>
                  <a:pt x="67783" y="27396"/>
                  <a:pt x="67723" y="27087"/>
                </a:cubicBezTo>
                <a:cubicBezTo>
                  <a:pt x="67717" y="27057"/>
                  <a:pt x="67641" y="27043"/>
                  <a:pt x="67500" y="27043"/>
                </a:cubicBezTo>
                <a:cubicBezTo>
                  <a:pt x="66107" y="27043"/>
                  <a:pt x="58341" y="28448"/>
                  <a:pt x="47661" y="30599"/>
                </a:cubicBezTo>
                <a:cubicBezTo>
                  <a:pt x="59032" y="26765"/>
                  <a:pt x="66890" y="23932"/>
                  <a:pt x="66807" y="23622"/>
                </a:cubicBezTo>
                <a:cubicBezTo>
                  <a:pt x="66800" y="23602"/>
                  <a:pt x="66763" y="23592"/>
                  <a:pt x="66697" y="23592"/>
                </a:cubicBezTo>
                <a:cubicBezTo>
                  <a:pt x="65693" y="23592"/>
                  <a:pt x="57956" y="25845"/>
                  <a:pt x="47221" y="29218"/>
                </a:cubicBezTo>
                <a:cubicBezTo>
                  <a:pt x="58127" y="24229"/>
                  <a:pt x="65640" y="20562"/>
                  <a:pt x="65521" y="20265"/>
                </a:cubicBezTo>
                <a:cubicBezTo>
                  <a:pt x="65515" y="20252"/>
                  <a:pt x="65495" y="20245"/>
                  <a:pt x="65460" y="20245"/>
                </a:cubicBezTo>
                <a:cubicBezTo>
                  <a:pt x="64705" y="20245"/>
                  <a:pt x="57157" y="23319"/>
                  <a:pt x="46637" y="27885"/>
                </a:cubicBezTo>
                <a:cubicBezTo>
                  <a:pt x="56972" y="21789"/>
                  <a:pt x="64068" y="17371"/>
                  <a:pt x="63902" y="17086"/>
                </a:cubicBezTo>
                <a:cubicBezTo>
                  <a:pt x="63896" y="17076"/>
                  <a:pt x="63882" y="17071"/>
                  <a:pt x="63859" y="17071"/>
                </a:cubicBezTo>
                <a:cubicBezTo>
                  <a:pt x="63228" y="17071"/>
                  <a:pt x="55997" y="20941"/>
                  <a:pt x="45911" y="26622"/>
                </a:cubicBezTo>
                <a:cubicBezTo>
                  <a:pt x="55543" y="19479"/>
                  <a:pt x="62139" y="14335"/>
                  <a:pt x="61949" y="14073"/>
                </a:cubicBezTo>
                <a:cubicBezTo>
                  <a:pt x="61944" y="14066"/>
                  <a:pt x="61934" y="14063"/>
                  <a:pt x="61919" y="14063"/>
                </a:cubicBezTo>
                <a:cubicBezTo>
                  <a:pt x="61388" y="14063"/>
                  <a:pt x="54580" y="18687"/>
                  <a:pt x="45066" y="25444"/>
                </a:cubicBezTo>
                <a:cubicBezTo>
                  <a:pt x="53888" y="17336"/>
                  <a:pt x="59913" y="11537"/>
                  <a:pt x="59711" y="11299"/>
                </a:cubicBezTo>
                <a:cubicBezTo>
                  <a:pt x="59706" y="11294"/>
                  <a:pt x="59698" y="11292"/>
                  <a:pt x="59688" y="11292"/>
                </a:cubicBezTo>
                <a:cubicBezTo>
                  <a:pt x="59210" y="11292"/>
                  <a:pt x="52887" y="16612"/>
                  <a:pt x="44090" y="24372"/>
                </a:cubicBezTo>
                <a:cubicBezTo>
                  <a:pt x="52019" y="15383"/>
                  <a:pt x="57413" y="8977"/>
                  <a:pt x="57174" y="8763"/>
                </a:cubicBezTo>
                <a:cubicBezTo>
                  <a:pt x="57170" y="8759"/>
                  <a:pt x="57164" y="8757"/>
                  <a:pt x="57156" y="8757"/>
                </a:cubicBezTo>
                <a:cubicBezTo>
                  <a:pt x="56725" y="8757"/>
                  <a:pt x="50991" y="14734"/>
                  <a:pt x="43018" y="23408"/>
                </a:cubicBezTo>
                <a:cubicBezTo>
                  <a:pt x="49971" y="13633"/>
                  <a:pt x="54662" y="6715"/>
                  <a:pt x="54388" y="6513"/>
                </a:cubicBezTo>
                <a:cubicBezTo>
                  <a:pt x="54385" y="6510"/>
                  <a:pt x="54380" y="6509"/>
                  <a:pt x="54374" y="6509"/>
                </a:cubicBezTo>
                <a:cubicBezTo>
                  <a:pt x="53982" y="6509"/>
                  <a:pt x="48894" y="13066"/>
                  <a:pt x="41827" y="22562"/>
                </a:cubicBezTo>
                <a:cubicBezTo>
                  <a:pt x="47721" y="12109"/>
                  <a:pt x="51650" y="4727"/>
                  <a:pt x="51388" y="4572"/>
                </a:cubicBezTo>
                <a:cubicBezTo>
                  <a:pt x="51385" y="4570"/>
                  <a:pt x="51381" y="4569"/>
                  <a:pt x="51377" y="4569"/>
                </a:cubicBezTo>
                <a:cubicBezTo>
                  <a:pt x="51000" y="4569"/>
                  <a:pt x="46615" y="11621"/>
                  <a:pt x="40577" y="21836"/>
                </a:cubicBezTo>
                <a:cubicBezTo>
                  <a:pt x="45340" y="10835"/>
                  <a:pt x="48495" y="3060"/>
                  <a:pt x="48197" y="2941"/>
                </a:cubicBezTo>
                <a:cubicBezTo>
                  <a:pt x="48195" y="2940"/>
                  <a:pt x="48192" y="2939"/>
                  <a:pt x="48189" y="2939"/>
                </a:cubicBezTo>
                <a:cubicBezTo>
                  <a:pt x="47837" y="2939"/>
                  <a:pt x="44202" y="10440"/>
                  <a:pt x="39256" y="21253"/>
                </a:cubicBezTo>
                <a:cubicBezTo>
                  <a:pt x="42839" y="9811"/>
                  <a:pt x="45161" y="1774"/>
                  <a:pt x="44852" y="1667"/>
                </a:cubicBezTo>
                <a:cubicBezTo>
                  <a:pt x="44849" y="1666"/>
                  <a:pt x="44847" y="1666"/>
                  <a:pt x="44845" y="1666"/>
                </a:cubicBezTo>
                <a:cubicBezTo>
                  <a:pt x="44504" y="1666"/>
                  <a:pt x="41671" y="9506"/>
                  <a:pt x="37874" y="20800"/>
                </a:cubicBezTo>
                <a:cubicBezTo>
                  <a:pt x="40244" y="9049"/>
                  <a:pt x="41708" y="798"/>
                  <a:pt x="41399" y="738"/>
                </a:cubicBezTo>
                <a:cubicBezTo>
                  <a:pt x="41397" y="738"/>
                  <a:pt x="41396" y="738"/>
                  <a:pt x="41395" y="738"/>
                </a:cubicBezTo>
                <a:cubicBezTo>
                  <a:pt x="41071" y="738"/>
                  <a:pt x="39054" y="8850"/>
                  <a:pt x="36458" y="20503"/>
                </a:cubicBezTo>
                <a:cubicBezTo>
                  <a:pt x="37589" y="8573"/>
                  <a:pt x="38184" y="226"/>
                  <a:pt x="37863" y="191"/>
                </a:cubicBezTo>
                <a:cubicBezTo>
                  <a:pt x="37862" y="191"/>
                  <a:pt x="37862" y="191"/>
                  <a:pt x="37861" y="191"/>
                </a:cubicBezTo>
                <a:cubicBezTo>
                  <a:pt x="37526" y="191"/>
                  <a:pt x="36384" y="8471"/>
                  <a:pt x="35005" y="20360"/>
                </a:cubicBezTo>
                <a:cubicBezTo>
                  <a:pt x="34886" y="8358"/>
                  <a:pt x="34600" y="0"/>
                  <a:pt x="34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34"/>
          <p:cNvGrpSpPr/>
          <p:nvPr/>
        </p:nvGrpSpPr>
        <p:grpSpPr>
          <a:xfrm rot="-2472546">
            <a:off x="3662244" y="3088754"/>
            <a:ext cx="2807465" cy="2807465"/>
            <a:chOff x="-944720" y="3009484"/>
            <a:chExt cx="2807504" cy="2807504"/>
          </a:xfrm>
        </p:grpSpPr>
        <p:sp>
          <p:nvSpPr>
            <p:cNvPr id="181" name="Google Shape;181;p34"/>
            <p:cNvSpPr/>
            <p:nvPr/>
          </p:nvSpPr>
          <p:spPr>
            <a:xfrm rot="884861">
              <a:off x="-117861" y="3275280"/>
              <a:ext cx="1206134" cy="2040468"/>
            </a:xfrm>
            <a:custGeom>
              <a:avLst/>
              <a:gdLst/>
              <a:ahLst/>
              <a:cxnLst/>
              <a:rect l="l" t="t" r="r" b="b"/>
              <a:pathLst>
                <a:path w="61747" h="104460" extrusionOk="0">
                  <a:moveTo>
                    <a:pt x="18227" y="0"/>
                  </a:moveTo>
                  <a:cubicBezTo>
                    <a:pt x="15573" y="0"/>
                    <a:pt x="12171" y="822"/>
                    <a:pt x="11300" y="3849"/>
                  </a:cubicBezTo>
                  <a:cubicBezTo>
                    <a:pt x="10347" y="7147"/>
                    <a:pt x="10728" y="9648"/>
                    <a:pt x="10169" y="14089"/>
                  </a:cubicBezTo>
                  <a:cubicBezTo>
                    <a:pt x="9597" y="18518"/>
                    <a:pt x="8502" y="24138"/>
                    <a:pt x="8692" y="26697"/>
                  </a:cubicBezTo>
                  <a:cubicBezTo>
                    <a:pt x="8883" y="29245"/>
                    <a:pt x="9990" y="36639"/>
                    <a:pt x="9990" y="37484"/>
                  </a:cubicBezTo>
                  <a:cubicBezTo>
                    <a:pt x="9990" y="38330"/>
                    <a:pt x="9419" y="45509"/>
                    <a:pt x="9419" y="48248"/>
                  </a:cubicBezTo>
                  <a:cubicBezTo>
                    <a:pt x="9419" y="50986"/>
                    <a:pt x="9049" y="52677"/>
                    <a:pt x="9049" y="52677"/>
                  </a:cubicBezTo>
                  <a:cubicBezTo>
                    <a:pt x="9049" y="52677"/>
                    <a:pt x="4882" y="53367"/>
                    <a:pt x="3930" y="56951"/>
                  </a:cubicBezTo>
                  <a:cubicBezTo>
                    <a:pt x="2977" y="60535"/>
                    <a:pt x="2811" y="63702"/>
                    <a:pt x="1656" y="65833"/>
                  </a:cubicBezTo>
                  <a:cubicBezTo>
                    <a:pt x="1" y="68869"/>
                    <a:pt x="132" y="73167"/>
                    <a:pt x="2215" y="76930"/>
                  </a:cubicBezTo>
                  <a:cubicBezTo>
                    <a:pt x="4299" y="80692"/>
                    <a:pt x="7335" y="84109"/>
                    <a:pt x="9419" y="85645"/>
                  </a:cubicBezTo>
                  <a:cubicBezTo>
                    <a:pt x="11502" y="87169"/>
                    <a:pt x="14348" y="90598"/>
                    <a:pt x="13979" y="92979"/>
                  </a:cubicBezTo>
                  <a:cubicBezTo>
                    <a:pt x="13598" y="95373"/>
                    <a:pt x="13776" y="104088"/>
                    <a:pt x="13776" y="104088"/>
                  </a:cubicBezTo>
                  <a:cubicBezTo>
                    <a:pt x="13776" y="104088"/>
                    <a:pt x="23482" y="104459"/>
                    <a:pt x="32446" y="104459"/>
                  </a:cubicBezTo>
                  <a:cubicBezTo>
                    <a:pt x="39528" y="104459"/>
                    <a:pt x="46146" y="104228"/>
                    <a:pt x="47149" y="103397"/>
                  </a:cubicBezTo>
                  <a:cubicBezTo>
                    <a:pt x="49424" y="101516"/>
                    <a:pt x="47221" y="95170"/>
                    <a:pt x="47983" y="91241"/>
                  </a:cubicBezTo>
                  <a:cubicBezTo>
                    <a:pt x="48304" y="89538"/>
                    <a:pt x="47816" y="87991"/>
                    <a:pt x="48662" y="85431"/>
                  </a:cubicBezTo>
                  <a:cubicBezTo>
                    <a:pt x="49519" y="82871"/>
                    <a:pt x="50543" y="81335"/>
                    <a:pt x="51400" y="78942"/>
                  </a:cubicBezTo>
                  <a:cubicBezTo>
                    <a:pt x="52257" y="76549"/>
                    <a:pt x="53210" y="72346"/>
                    <a:pt x="53960" y="67500"/>
                  </a:cubicBezTo>
                  <a:cubicBezTo>
                    <a:pt x="54960" y="61202"/>
                    <a:pt x="55317" y="53236"/>
                    <a:pt x="56067" y="51308"/>
                  </a:cubicBezTo>
                  <a:cubicBezTo>
                    <a:pt x="57389" y="47902"/>
                    <a:pt x="58710" y="42259"/>
                    <a:pt x="60234" y="38151"/>
                  </a:cubicBezTo>
                  <a:cubicBezTo>
                    <a:pt x="61747" y="34055"/>
                    <a:pt x="59794" y="25888"/>
                    <a:pt x="59794" y="22102"/>
                  </a:cubicBezTo>
                  <a:cubicBezTo>
                    <a:pt x="59794" y="18018"/>
                    <a:pt x="59044" y="12874"/>
                    <a:pt x="56567" y="12374"/>
                  </a:cubicBezTo>
                  <a:cubicBezTo>
                    <a:pt x="56278" y="12314"/>
                    <a:pt x="55958" y="12282"/>
                    <a:pt x="55618" y="12282"/>
                  </a:cubicBezTo>
                  <a:cubicBezTo>
                    <a:pt x="53065" y="12282"/>
                    <a:pt x="49359" y="14081"/>
                    <a:pt x="48519" y="19208"/>
                  </a:cubicBezTo>
                  <a:cubicBezTo>
                    <a:pt x="48173" y="21268"/>
                    <a:pt x="48304" y="24757"/>
                    <a:pt x="48126" y="27698"/>
                  </a:cubicBezTo>
                  <a:cubicBezTo>
                    <a:pt x="47816" y="33032"/>
                    <a:pt x="47376" y="37806"/>
                    <a:pt x="47376" y="37806"/>
                  </a:cubicBezTo>
                  <a:cubicBezTo>
                    <a:pt x="47376" y="37806"/>
                    <a:pt x="45066" y="36615"/>
                    <a:pt x="42982" y="36091"/>
                  </a:cubicBezTo>
                  <a:cubicBezTo>
                    <a:pt x="41919" y="35836"/>
                    <a:pt x="41039" y="35609"/>
                    <a:pt x="40306" y="35609"/>
                  </a:cubicBezTo>
                  <a:cubicBezTo>
                    <a:pt x="39604" y="35609"/>
                    <a:pt x="39038" y="35818"/>
                    <a:pt x="38577" y="36413"/>
                  </a:cubicBezTo>
                  <a:cubicBezTo>
                    <a:pt x="38577" y="36413"/>
                    <a:pt x="36970" y="33746"/>
                    <a:pt x="35386" y="32853"/>
                  </a:cubicBezTo>
                  <a:cubicBezTo>
                    <a:pt x="34178" y="32171"/>
                    <a:pt x="31506" y="31622"/>
                    <a:pt x="29854" y="31622"/>
                  </a:cubicBezTo>
                  <a:cubicBezTo>
                    <a:pt x="29340" y="31622"/>
                    <a:pt x="28925" y="31675"/>
                    <a:pt x="28683" y="31793"/>
                  </a:cubicBezTo>
                  <a:cubicBezTo>
                    <a:pt x="27647" y="32305"/>
                    <a:pt x="25968" y="33698"/>
                    <a:pt x="25266" y="35198"/>
                  </a:cubicBezTo>
                  <a:cubicBezTo>
                    <a:pt x="24551" y="36711"/>
                    <a:pt x="23396" y="39639"/>
                    <a:pt x="23396" y="39639"/>
                  </a:cubicBezTo>
                  <a:cubicBezTo>
                    <a:pt x="23396" y="39639"/>
                    <a:pt x="23170" y="29162"/>
                    <a:pt x="23087" y="25316"/>
                  </a:cubicBezTo>
                  <a:cubicBezTo>
                    <a:pt x="22980" y="21054"/>
                    <a:pt x="23325" y="14589"/>
                    <a:pt x="23647" y="11148"/>
                  </a:cubicBezTo>
                  <a:cubicBezTo>
                    <a:pt x="24016" y="7219"/>
                    <a:pt x="22789" y="706"/>
                    <a:pt x="20313" y="182"/>
                  </a:cubicBezTo>
                  <a:cubicBezTo>
                    <a:pt x="19742" y="73"/>
                    <a:pt x="19018" y="0"/>
                    <a:pt x="18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" name="Google Shape;182;p34"/>
            <p:cNvGrpSpPr/>
            <p:nvPr/>
          </p:nvGrpSpPr>
          <p:grpSpPr>
            <a:xfrm rot="2700000">
              <a:off x="-476245" y="3363307"/>
              <a:ext cx="1870552" cy="2099857"/>
              <a:chOff x="7188054" y="-489467"/>
              <a:chExt cx="2393991" cy="2687463"/>
            </a:xfrm>
          </p:grpSpPr>
          <p:sp>
            <p:nvSpPr>
              <p:cNvPr id="183" name="Google Shape;183;p34"/>
              <p:cNvSpPr/>
              <p:nvPr/>
            </p:nvSpPr>
            <p:spPr>
              <a:xfrm rot="-1815139">
                <a:off x="7517633" y="-297641"/>
                <a:ext cx="304120" cy="1267253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50691" extrusionOk="0">
                    <a:moveTo>
                      <a:pt x="7654" y="0"/>
                    </a:moveTo>
                    <a:cubicBezTo>
                      <a:pt x="6604" y="0"/>
                      <a:pt x="5560" y="334"/>
                      <a:pt x="4937" y="870"/>
                    </a:cubicBezTo>
                    <a:cubicBezTo>
                      <a:pt x="3747" y="1894"/>
                      <a:pt x="2544" y="3775"/>
                      <a:pt x="2199" y="4966"/>
                    </a:cubicBezTo>
                    <a:cubicBezTo>
                      <a:pt x="1865" y="6156"/>
                      <a:pt x="1627" y="8728"/>
                      <a:pt x="2199" y="9395"/>
                    </a:cubicBezTo>
                    <a:cubicBezTo>
                      <a:pt x="3413" y="10764"/>
                      <a:pt x="6163" y="10574"/>
                      <a:pt x="7426" y="10800"/>
                    </a:cubicBezTo>
                    <a:cubicBezTo>
                      <a:pt x="7426" y="10800"/>
                      <a:pt x="3496" y="11479"/>
                      <a:pt x="2127" y="11990"/>
                    </a:cubicBezTo>
                    <a:cubicBezTo>
                      <a:pt x="758" y="12491"/>
                      <a:pt x="1103" y="13526"/>
                      <a:pt x="591" y="16943"/>
                    </a:cubicBezTo>
                    <a:cubicBezTo>
                      <a:pt x="91" y="20349"/>
                      <a:pt x="437" y="22587"/>
                      <a:pt x="2996" y="23266"/>
                    </a:cubicBezTo>
                    <a:cubicBezTo>
                      <a:pt x="3642" y="23440"/>
                      <a:pt x="4299" y="23505"/>
                      <a:pt x="4920" y="23505"/>
                    </a:cubicBezTo>
                    <a:cubicBezTo>
                      <a:pt x="6763" y="23505"/>
                      <a:pt x="8294" y="22932"/>
                      <a:pt x="8295" y="22932"/>
                    </a:cubicBezTo>
                    <a:lnTo>
                      <a:pt x="8295" y="22932"/>
                    </a:lnTo>
                    <a:cubicBezTo>
                      <a:pt x="8294" y="22933"/>
                      <a:pt x="4020" y="25826"/>
                      <a:pt x="2139" y="25826"/>
                    </a:cubicBezTo>
                    <a:cubicBezTo>
                      <a:pt x="270" y="25826"/>
                      <a:pt x="770" y="27195"/>
                      <a:pt x="770" y="29421"/>
                    </a:cubicBezTo>
                    <a:cubicBezTo>
                      <a:pt x="770" y="31636"/>
                      <a:pt x="1461" y="34874"/>
                      <a:pt x="2651" y="35565"/>
                    </a:cubicBezTo>
                    <a:cubicBezTo>
                      <a:pt x="2651" y="35565"/>
                      <a:pt x="4680" y="36339"/>
                      <a:pt x="6902" y="36339"/>
                    </a:cubicBezTo>
                    <a:cubicBezTo>
                      <a:pt x="7435" y="36339"/>
                      <a:pt x="7979" y="36295"/>
                      <a:pt x="8509" y="36184"/>
                    </a:cubicBezTo>
                    <a:lnTo>
                      <a:pt x="8509" y="36184"/>
                    </a:lnTo>
                    <a:cubicBezTo>
                      <a:pt x="8508" y="36184"/>
                      <a:pt x="4425" y="37434"/>
                      <a:pt x="4639" y="39613"/>
                    </a:cubicBezTo>
                    <a:cubicBezTo>
                      <a:pt x="4866" y="41768"/>
                      <a:pt x="5675" y="44959"/>
                      <a:pt x="5675" y="44959"/>
                    </a:cubicBezTo>
                    <a:cubicBezTo>
                      <a:pt x="5675" y="44959"/>
                      <a:pt x="3270" y="42220"/>
                      <a:pt x="3389" y="40280"/>
                    </a:cubicBezTo>
                    <a:lnTo>
                      <a:pt x="3389" y="40280"/>
                    </a:lnTo>
                    <a:cubicBezTo>
                      <a:pt x="3389" y="40280"/>
                      <a:pt x="1115" y="41411"/>
                      <a:pt x="1687" y="43804"/>
                    </a:cubicBezTo>
                    <a:cubicBezTo>
                      <a:pt x="2246" y="46209"/>
                      <a:pt x="2937" y="47340"/>
                      <a:pt x="2937" y="47340"/>
                    </a:cubicBezTo>
                    <a:cubicBezTo>
                      <a:pt x="2937" y="47340"/>
                      <a:pt x="1806" y="47114"/>
                      <a:pt x="1222" y="45518"/>
                    </a:cubicBezTo>
                    <a:cubicBezTo>
                      <a:pt x="1152" y="45321"/>
                      <a:pt x="1079" y="45234"/>
                      <a:pt x="1007" y="45234"/>
                    </a:cubicBezTo>
                    <a:cubicBezTo>
                      <a:pt x="497" y="45234"/>
                      <a:pt x="0" y="49634"/>
                      <a:pt x="198" y="50531"/>
                    </a:cubicBezTo>
                    <a:cubicBezTo>
                      <a:pt x="221" y="50641"/>
                      <a:pt x="336" y="50690"/>
                      <a:pt x="526" y="50690"/>
                    </a:cubicBezTo>
                    <a:cubicBezTo>
                      <a:pt x="2135" y="50690"/>
                      <a:pt x="9145" y="47160"/>
                      <a:pt x="11700" y="46542"/>
                    </a:cubicBezTo>
                    <a:cubicBezTo>
                      <a:pt x="11807" y="46519"/>
                      <a:pt x="11926" y="46507"/>
                      <a:pt x="12045" y="46471"/>
                    </a:cubicBezTo>
                    <a:cubicBezTo>
                      <a:pt x="12045" y="46054"/>
                      <a:pt x="12081" y="45649"/>
                      <a:pt x="12164" y="45233"/>
                    </a:cubicBezTo>
                    <a:cubicBezTo>
                      <a:pt x="12129" y="44697"/>
                      <a:pt x="11105" y="38470"/>
                      <a:pt x="10997" y="37220"/>
                    </a:cubicBezTo>
                    <a:cubicBezTo>
                      <a:pt x="10878" y="35970"/>
                      <a:pt x="9747" y="35970"/>
                      <a:pt x="9747" y="35970"/>
                    </a:cubicBezTo>
                    <a:lnTo>
                      <a:pt x="11116" y="35624"/>
                    </a:lnTo>
                    <a:cubicBezTo>
                      <a:pt x="11116" y="35624"/>
                      <a:pt x="11116" y="32719"/>
                      <a:pt x="11236" y="31005"/>
                    </a:cubicBezTo>
                    <a:cubicBezTo>
                      <a:pt x="11355" y="29302"/>
                      <a:pt x="10914" y="24028"/>
                      <a:pt x="10914" y="22897"/>
                    </a:cubicBezTo>
                    <a:cubicBezTo>
                      <a:pt x="10914" y="22334"/>
                      <a:pt x="10519" y="22193"/>
                      <a:pt x="10123" y="22193"/>
                    </a:cubicBezTo>
                    <a:cubicBezTo>
                      <a:pt x="9722" y="22193"/>
                      <a:pt x="9319" y="22337"/>
                      <a:pt x="9319" y="22337"/>
                    </a:cubicBezTo>
                    <a:cubicBezTo>
                      <a:pt x="9319" y="22337"/>
                      <a:pt x="10914" y="21646"/>
                      <a:pt x="11033" y="21301"/>
                    </a:cubicBezTo>
                    <a:cubicBezTo>
                      <a:pt x="11152" y="20968"/>
                      <a:pt x="11593" y="13562"/>
                      <a:pt x="11593" y="12657"/>
                    </a:cubicBezTo>
                    <a:cubicBezTo>
                      <a:pt x="11593" y="11752"/>
                      <a:pt x="10116" y="11002"/>
                      <a:pt x="10116" y="11002"/>
                    </a:cubicBezTo>
                    <a:lnTo>
                      <a:pt x="11593" y="10788"/>
                    </a:lnTo>
                    <a:cubicBezTo>
                      <a:pt x="11593" y="10788"/>
                      <a:pt x="11938" y="8383"/>
                      <a:pt x="11593" y="6859"/>
                    </a:cubicBezTo>
                    <a:cubicBezTo>
                      <a:pt x="11271" y="5406"/>
                      <a:pt x="11581" y="2299"/>
                      <a:pt x="10224" y="930"/>
                    </a:cubicBezTo>
                    <a:cubicBezTo>
                      <a:pt x="9571" y="277"/>
                      <a:pt x="8610" y="0"/>
                      <a:pt x="76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4"/>
              <p:cNvSpPr/>
              <p:nvPr/>
            </p:nvSpPr>
            <p:spPr>
              <a:xfrm rot="-1815139">
                <a:off x="7986487" y="281284"/>
                <a:ext cx="344094" cy="409393"/>
              </a:xfrm>
              <a:custGeom>
                <a:avLst/>
                <a:gdLst/>
                <a:ahLst/>
                <a:cxnLst/>
                <a:rect l="l" t="t" r="r" b="b"/>
                <a:pathLst>
                  <a:path w="13764" h="16376" extrusionOk="0">
                    <a:moveTo>
                      <a:pt x="7019" y="1"/>
                    </a:moveTo>
                    <a:cubicBezTo>
                      <a:pt x="6047" y="1"/>
                      <a:pt x="5125" y="210"/>
                      <a:pt x="4477" y="778"/>
                    </a:cubicBezTo>
                    <a:cubicBezTo>
                      <a:pt x="3441" y="1707"/>
                      <a:pt x="2786" y="5124"/>
                      <a:pt x="2084" y="7779"/>
                    </a:cubicBezTo>
                    <a:cubicBezTo>
                      <a:pt x="1500" y="10041"/>
                      <a:pt x="286" y="12482"/>
                      <a:pt x="274" y="12494"/>
                    </a:cubicBezTo>
                    <a:cubicBezTo>
                      <a:pt x="191" y="12958"/>
                      <a:pt x="95" y="13423"/>
                      <a:pt x="0" y="13863"/>
                    </a:cubicBezTo>
                    <a:lnTo>
                      <a:pt x="0" y="14089"/>
                    </a:lnTo>
                    <a:cubicBezTo>
                      <a:pt x="1380" y="13889"/>
                      <a:pt x="3144" y="13579"/>
                      <a:pt x="4630" y="13579"/>
                    </a:cubicBezTo>
                    <a:cubicBezTo>
                      <a:pt x="5439" y="13579"/>
                      <a:pt x="6166" y="13671"/>
                      <a:pt x="6703" y="13923"/>
                    </a:cubicBezTo>
                    <a:cubicBezTo>
                      <a:pt x="8573" y="14268"/>
                      <a:pt x="8966" y="16018"/>
                      <a:pt x="9227" y="16375"/>
                    </a:cubicBezTo>
                    <a:cubicBezTo>
                      <a:pt x="9442" y="15602"/>
                      <a:pt x="9823" y="14268"/>
                      <a:pt x="10216" y="13327"/>
                    </a:cubicBezTo>
                    <a:cubicBezTo>
                      <a:pt x="10775" y="11958"/>
                      <a:pt x="12621" y="7208"/>
                      <a:pt x="13192" y="5386"/>
                    </a:cubicBezTo>
                    <a:cubicBezTo>
                      <a:pt x="13764" y="3564"/>
                      <a:pt x="12514" y="1969"/>
                      <a:pt x="11656" y="1290"/>
                    </a:cubicBezTo>
                    <a:cubicBezTo>
                      <a:pt x="11093" y="830"/>
                      <a:pt x="8957" y="1"/>
                      <a:pt x="7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4"/>
              <p:cNvSpPr/>
              <p:nvPr/>
            </p:nvSpPr>
            <p:spPr>
              <a:xfrm rot="-1815139">
                <a:off x="8053521" y="679241"/>
                <a:ext cx="270270" cy="241446"/>
              </a:xfrm>
              <a:custGeom>
                <a:avLst/>
                <a:gdLst/>
                <a:ahLst/>
                <a:cxnLst/>
                <a:rect l="l" t="t" r="r" b="b"/>
                <a:pathLst>
                  <a:path w="10811" h="9658" extrusionOk="0">
                    <a:moveTo>
                      <a:pt x="7382" y="1"/>
                    </a:moveTo>
                    <a:cubicBezTo>
                      <a:pt x="6763" y="13"/>
                      <a:pt x="6060" y="96"/>
                      <a:pt x="5275" y="227"/>
                    </a:cubicBezTo>
                    <a:cubicBezTo>
                      <a:pt x="4155" y="417"/>
                      <a:pt x="2417" y="941"/>
                      <a:pt x="464" y="1644"/>
                    </a:cubicBezTo>
                    <a:cubicBezTo>
                      <a:pt x="60" y="2156"/>
                      <a:pt x="0" y="2811"/>
                      <a:pt x="369" y="3977"/>
                    </a:cubicBezTo>
                    <a:cubicBezTo>
                      <a:pt x="941" y="5787"/>
                      <a:pt x="941" y="6251"/>
                      <a:pt x="3560" y="8871"/>
                    </a:cubicBezTo>
                    <a:cubicBezTo>
                      <a:pt x="4130" y="9441"/>
                      <a:pt x="4735" y="9657"/>
                      <a:pt x="5327" y="9657"/>
                    </a:cubicBezTo>
                    <a:cubicBezTo>
                      <a:pt x="6962" y="9657"/>
                      <a:pt x="8510" y="8014"/>
                      <a:pt x="9025" y="7621"/>
                    </a:cubicBezTo>
                    <a:cubicBezTo>
                      <a:pt x="10490" y="6490"/>
                      <a:pt x="10692" y="5537"/>
                      <a:pt x="10728" y="4215"/>
                    </a:cubicBezTo>
                    <a:cubicBezTo>
                      <a:pt x="10811" y="2132"/>
                      <a:pt x="8787" y="715"/>
                      <a:pt x="7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4"/>
              <p:cNvSpPr/>
              <p:nvPr/>
            </p:nvSpPr>
            <p:spPr>
              <a:xfrm rot="-1815139">
                <a:off x="8394096" y="726703"/>
                <a:ext cx="219096" cy="225846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9034" extrusionOk="0">
                    <a:moveTo>
                      <a:pt x="4544" y="1"/>
                    </a:moveTo>
                    <a:cubicBezTo>
                      <a:pt x="4316" y="1"/>
                      <a:pt x="4094" y="16"/>
                      <a:pt x="3882" y="43"/>
                    </a:cubicBezTo>
                    <a:cubicBezTo>
                      <a:pt x="2108" y="2424"/>
                      <a:pt x="1" y="7139"/>
                      <a:pt x="667" y="8032"/>
                    </a:cubicBezTo>
                    <a:cubicBezTo>
                      <a:pt x="1102" y="8624"/>
                      <a:pt x="3059" y="9033"/>
                      <a:pt x="4590" y="9033"/>
                    </a:cubicBezTo>
                    <a:cubicBezTo>
                      <a:pt x="5367" y="9033"/>
                      <a:pt x="6034" y="8928"/>
                      <a:pt x="6335" y="8687"/>
                    </a:cubicBezTo>
                    <a:cubicBezTo>
                      <a:pt x="7466" y="7770"/>
                      <a:pt x="8121" y="6687"/>
                      <a:pt x="8395" y="5722"/>
                    </a:cubicBezTo>
                    <a:cubicBezTo>
                      <a:pt x="8764" y="4413"/>
                      <a:pt x="8609" y="3091"/>
                      <a:pt x="8347" y="2043"/>
                    </a:cubicBezTo>
                    <a:cubicBezTo>
                      <a:pt x="8311" y="2031"/>
                      <a:pt x="8299" y="2020"/>
                      <a:pt x="8275" y="1972"/>
                    </a:cubicBezTo>
                    <a:cubicBezTo>
                      <a:pt x="7136" y="432"/>
                      <a:pt x="5744" y="1"/>
                      <a:pt x="45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4"/>
              <p:cNvSpPr/>
              <p:nvPr/>
            </p:nvSpPr>
            <p:spPr>
              <a:xfrm rot="-1815139">
                <a:off x="7659962" y="-278416"/>
                <a:ext cx="1450175" cy="2265360"/>
              </a:xfrm>
              <a:custGeom>
                <a:avLst/>
                <a:gdLst/>
                <a:ahLst/>
                <a:cxnLst/>
                <a:rect l="l" t="t" r="r" b="b"/>
                <a:pathLst>
                  <a:path w="58008" h="90616" extrusionOk="0">
                    <a:moveTo>
                      <a:pt x="41194" y="78803"/>
                    </a:moveTo>
                    <a:cubicBezTo>
                      <a:pt x="41250" y="78803"/>
                      <a:pt x="40322" y="79440"/>
                      <a:pt x="38541" y="80067"/>
                    </a:cubicBezTo>
                    <a:cubicBezTo>
                      <a:pt x="37713" y="80361"/>
                      <a:pt x="36762" y="80446"/>
                      <a:pt x="35943" y="80446"/>
                    </a:cubicBezTo>
                    <a:cubicBezTo>
                      <a:pt x="34842" y="80446"/>
                      <a:pt x="33981" y="80293"/>
                      <a:pt x="33981" y="80293"/>
                    </a:cubicBezTo>
                    <a:cubicBezTo>
                      <a:pt x="33981" y="80293"/>
                      <a:pt x="39219" y="79686"/>
                      <a:pt x="41160" y="78817"/>
                    </a:cubicBezTo>
                    <a:cubicBezTo>
                      <a:pt x="41178" y="78808"/>
                      <a:pt x="41190" y="78803"/>
                      <a:pt x="41194" y="78803"/>
                    </a:cubicBezTo>
                    <a:close/>
                    <a:moveTo>
                      <a:pt x="53401" y="0"/>
                    </a:moveTo>
                    <a:cubicBezTo>
                      <a:pt x="52147" y="0"/>
                      <a:pt x="50197" y="1348"/>
                      <a:pt x="49268" y="3379"/>
                    </a:cubicBezTo>
                    <a:cubicBezTo>
                      <a:pt x="48137" y="5879"/>
                      <a:pt x="47673" y="10273"/>
                      <a:pt x="48244" y="12082"/>
                    </a:cubicBezTo>
                    <a:cubicBezTo>
                      <a:pt x="48804" y="13904"/>
                      <a:pt x="53340" y="14630"/>
                      <a:pt x="53340" y="14630"/>
                    </a:cubicBezTo>
                    <a:cubicBezTo>
                      <a:pt x="52560" y="14872"/>
                      <a:pt x="51505" y="14940"/>
                      <a:pt x="50557" y="14940"/>
                    </a:cubicBezTo>
                    <a:cubicBezTo>
                      <a:pt x="49307" y="14940"/>
                      <a:pt x="48244" y="14821"/>
                      <a:pt x="48244" y="14821"/>
                    </a:cubicBezTo>
                    <a:cubicBezTo>
                      <a:pt x="48244" y="14821"/>
                      <a:pt x="46589" y="19774"/>
                      <a:pt x="48066" y="21476"/>
                    </a:cubicBezTo>
                    <a:cubicBezTo>
                      <a:pt x="49530" y="23191"/>
                      <a:pt x="51971" y="23620"/>
                      <a:pt x="51971" y="23620"/>
                    </a:cubicBezTo>
                    <a:cubicBezTo>
                      <a:pt x="51187" y="23657"/>
                      <a:pt x="50543" y="23667"/>
                      <a:pt x="50008" y="23667"/>
                    </a:cubicBezTo>
                    <a:cubicBezTo>
                      <a:pt x="49334" y="23667"/>
                      <a:pt x="48833" y="23651"/>
                      <a:pt x="48439" y="23651"/>
                    </a:cubicBezTo>
                    <a:cubicBezTo>
                      <a:pt x="48149" y="23651"/>
                      <a:pt x="47918" y="23660"/>
                      <a:pt x="47720" y="23691"/>
                    </a:cubicBezTo>
                    <a:cubicBezTo>
                      <a:pt x="47327" y="23750"/>
                      <a:pt x="47244" y="24882"/>
                      <a:pt x="47232" y="25846"/>
                    </a:cubicBezTo>
                    <a:cubicBezTo>
                      <a:pt x="47232" y="26251"/>
                      <a:pt x="47613" y="26656"/>
                      <a:pt x="48387" y="27715"/>
                    </a:cubicBezTo>
                    <a:cubicBezTo>
                      <a:pt x="49018" y="28573"/>
                      <a:pt x="50387" y="31120"/>
                      <a:pt x="50387" y="31120"/>
                    </a:cubicBezTo>
                    <a:cubicBezTo>
                      <a:pt x="50387" y="31120"/>
                      <a:pt x="45756" y="26025"/>
                      <a:pt x="45411" y="25822"/>
                    </a:cubicBezTo>
                    <a:cubicBezTo>
                      <a:pt x="44470" y="25263"/>
                      <a:pt x="43208" y="24536"/>
                      <a:pt x="42136" y="24286"/>
                    </a:cubicBezTo>
                    <a:cubicBezTo>
                      <a:pt x="41644" y="24171"/>
                      <a:pt x="41082" y="24108"/>
                      <a:pt x="40513" y="24108"/>
                    </a:cubicBezTo>
                    <a:cubicBezTo>
                      <a:pt x="39375" y="24108"/>
                      <a:pt x="38211" y="24362"/>
                      <a:pt x="37529" y="24965"/>
                    </a:cubicBezTo>
                    <a:cubicBezTo>
                      <a:pt x="36671" y="25727"/>
                      <a:pt x="33088" y="34764"/>
                      <a:pt x="31885" y="37847"/>
                    </a:cubicBezTo>
                    <a:cubicBezTo>
                      <a:pt x="32207" y="38740"/>
                      <a:pt x="32314" y="39752"/>
                      <a:pt x="31945" y="40907"/>
                    </a:cubicBezTo>
                    <a:cubicBezTo>
                      <a:pt x="31814" y="41348"/>
                      <a:pt x="35124" y="41253"/>
                      <a:pt x="36493" y="42038"/>
                    </a:cubicBezTo>
                    <a:cubicBezTo>
                      <a:pt x="37005" y="42336"/>
                      <a:pt x="38541" y="43610"/>
                      <a:pt x="38660" y="44205"/>
                    </a:cubicBezTo>
                    <a:cubicBezTo>
                      <a:pt x="39350" y="45515"/>
                      <a:pt x="38993" y="47849"/>
                      <a:pt x="38433" y="49658"/>
                    </a:cubicBezTo>
                    <a:cubicBezTo>
                      <a:pt x="38803" y="49242"/>
                      <a:pt x="39946" y="48134"/>
                      <a:pt x="40243" y="47611"/>
                    </a:cubicBezTo>
                    <a:cubicBezTo>
                      <a:pt x="41053" y="46241"/>
                      <a:pt x="42744" y="41003"/>
                      <a:pt x="42410" y="38848"/>
                    </a:cubicBezTo>
                    <a:cubicBezTo>
                      <a:pt x="42065" y="36681"/>
                      <a:pt x="42410" y="34859"/>
                      <a:pt x="42410" y="34859"/>
                    </a:cubicBezTo>
                    <a:cubicBezTo>
                      <a:pt x="42410" y="34859"/>
                      <a:pt x="42529" y="35883"/>
                      <a:pt x="43089" y="37478"/>
                    </a:cubicBezTo>
                    <a:cubicBezTo>
                      <a:pt x="43315" y="38086"/>
                      <a:pt x="43422" y="38943"/>
                      <a:pt x="43470" y="39872"/>
                    </a:cubicBezTo>
                    <a:cubicBezTo>
                      <a:pt x="43910" y="39705"/>
                      <a:pt x="44268" y="39467"/>
                      <a:pt x="44565" y="39181"/>
                    </a:cubicBezTo>
                    <a:cubicBezTo>
                      <a:pt x="44887" y="38693"/>
                      <a:pt x="45899" y="37300"/>
                      <a:pt x="46542" y="35454"/>
                    </a:cubicBezTo>
                    <a:cubicBezTo>
                      <a:pt x="47185" y="33609"/>
                      <a:pt x="47780" y="30656"/>
                      <a:pt x="48042" y="29882"/>
                    </a:cubicBezTo>
                    <a:cubicBezTo>
                      <a:pt x="48048" y="29866"/>
                      <a:pt x="48054" y="29858"/>
                      <a:pt x="48061" y="29858"/>
                    </a:cubicBezTo>
                    <a:cubicBezTo>
                      <a:pt x="48173" y="29858"/>
                      <a:pt x="48357" y="32009"/>
                      <a:pt x="48054" y="32930"/>
                    </a:cubicBezTo>
                    <a:cubicBezTo>
                      <a:pt x="47958" y="33264"/>
                      <a:pt x="47875" y="33573"/>
                      <a:pt x="47816" y="33907"/>
                    </a:cubicBezTo>
                    <a:cubicBezTo>
                      <a:pt x="48816" y="34026"/>
                      <a:pt x="49840" y="34823"/>
                      <a:pt x="50435" y="35573"/>
                    </a:cubicBezTo>
                    <a:cubicBezTo>
                      <a:pt x="50581" y="35749"/>
                      <a:pt x="50448" y="36052"/>
                      <a:pt x="50252" y="36052"/>
                    </a:cubicBezTo>
                    <a:cubicBezTo>
                      <a:pt x="50208" y="36052"/>
                      <a:pt x="50161" y="36037"/>
                      <a:pt x="50114" y="36002"/>
                    </a:cubicBezTo>
                    <a:cubicBezTo>
                      <a:pt x="49387" y="35431"/>
                      <a:pt x="48566" y="34871"/>
                      <a:pt x="47697" y="34514"/>
                    </a:cubicBezTo>
                    <a:cubicBezTo>
                      <a:pt x="47577" y="35228"/>
                      <a:pt x="47458" y="35931"/>
                      <a:pt x="47220" y="36621"/>
                    </a:cubicBezTo>
                    <a:cubicBezTo>
                      <a:pt x="46887" y="37669"/>
                      <a:pt x="44994" y="40372"/>
                      <a:pt x="44887" y="40538"/>
                    </a:cubicBezTo>
                    <a:cubicBezTo>
                      <a:pt x="44518" y="41134"/>
                      <a:pt x="44148" y="41729"/>
                      <a:pt x="43827" y="42360"/>
                    </a:cubicBezTo>
                    <a:cubicBezTo>
                      <a:pt x="43977" y="42345"/>
                      <a:pt x="44123" y="42338"/>
                      <a:pt x="44266" y="42338"/>
                    </a:cubicBezTo>
                    <a:cubicBezTo>
                      <a:pt x="47420" y="42338"/>
                      <a:pt x="48935" y="45825"/>
                      <a:pt x="48935" y="45825"/>
                    </a:cubicBezTo>
                    <a:cubicBezTo>
                      <a:pt x="48935" y="45825"/>
                      <a:pt x="47316" y="44991"/>
                      <a:pt x="46434" y="44527"/>
                    </a:cubicBezTo>
                    <a:cubicBezTo>
                      <a:pt x="45721" y="44317"/>
                      <a:pt x="44949" y="44095"/>
                      <a:pt x="44226" y="44095"/>
                    </a:cubicBezTo>
                    <a:cubicBezTo>
                      <a:pt x="43923" y="44095"/>
                      <a:pt x="43628" y="44134"/>
                      <a:pt x="43351" y="44229"/>
                    </a:cubicBezTo>
                    <a:cubicBezTo>
                      <a:pt x="43315" y="44241"/>
                      <a:pt x="43267" y="44265"/>
                      <a:pt x="43220" y="44265"/>
                    </a:cubicBezTo>
                    <a:cubicBezTo>
                      <a:pt x="42982" y="45360"/>
                      <a:pt x="42374" y="47599"/>
                      <a:pt x="41470" y="49468"/>
                    </a:cubicBezTo>
                    <a:cubicBezTo>
                      <a:pt x="41208" y="50599"/>
                      <a:pt x="41089" y="51730"/>
                      <a:pt x="41255" y="52873"/>
                    </a:cubicBezTo>
                    <a:cubicBezTo>
                      <a:pt x="42017" y="53671"/>
                      <a:pt x="42636" y="54469"/>
                      <a:pt x="42970" y="54897"/>
                    </a:cubicBezTo>
                    <a:cubicBezTo>
                      <a:pt x="43604" y="55743"/>
                      <a:pt x="43250" y="58584"/>
                      <a:pt x="43201" y="58584"/>
                    </a:cubicBezTo>
                    <a:cubicBezTo>
                      <a:pt x="43198" y="58584"/>
                      <a:pt x="43196" y="58570"/>
                      <a:pt x="43196" y="58540"/>
                    </a:cubicBezTo>
                    <a:cubicBezTo>
                      <a:pt x="43196" y="58088"/>
                      <a:pt x="42505" y="56147"/>
                      <a:pt x="40910" y="55016"/>
                    </a:cubicBezTo>
                    <a:cubicBezTo>
                      <a:pt x="39827" y="54242"/>
                      <a:pt x="38029" y="53218"/>
                      <a:pt x="36969" y="52635"/>
                    </a:cubicBezTo>
                    <a:cubicBezTo>
                      <a:pt x="35993" y="53052"/>
                      <a:pt x="36147" y="53242"/>
                      <a:pt x="35112" y="53421"/>
                    </a:cubicBezTo>
                    <a:cubicBezTo>
                      <a:pt x="35695" y="53945"/>
                      <a:pt x="36588" y="54897"/>
                      <a:pt x="37267" y="56159"/>
                    </a:cubicBezTo>
                    <a:cubicBezTo>
                      <a:pt x="37957" y="57409"/>
                      <a:pt x="38755" y="60255"/>
                      <a:pt x="39207" y="62529"/>
                    </a:cubicBezTo>
                    <a:cubicBezTo>
                      <a:pt x="39660" y="64815"/>
                      <a:pt x="39207" y="66280"/>
                      <a:pt x="39207" y="66280"/>
                    </a:cubicBezTo>
                    <a:cubicBezTo>
                      <a:pt x="39207" y="66280"/>
                      <a:pt x="38398" y="63101"/>
                      <a:pt x="36921" y="59457"/>
                    </a:cubicBezTo>
                    <a:cubicBezTo>
                      <a:pt x="35874" y="56850"/>
                      <a:pt x="33695" y="54707"/>
                      <a:pt x="32552" y="53695"/>
                    </a:cubicBezTo>
                    <a:cubicBezTo>
                      <a:pt x="31266" y="53861"/>
                      <a:pt x="30778" y="54897"/>
                      <a:pt x="30778" y="54897"/>
                    </a:cubicBezTo>
                    <a:cubicBezTo>
                      <a:pt x="30778" y="54897"/>
                      <a:pt x="30885" y="56838"/>
                      <a:pt x="31004" y="58886"/>
                    </a:cubicBezTo>
                    <a:cubicBezTo>
                      <a:pt x="31190" y="62032"/>
                      <a:pt x="30692" y="64700"/>
                      <a:pt x="30336" y="64700"/>
                    </a:cubicBezTo>
                    <a:cubicBezTo>
                      <a:pt x="30329" y="64700"/>
                      <a:pt x="30321" y="64699"/>
                      <a:pt x="30313" y="64696"/>
                    </a:cubicBezTo>
                    <a:cubicBezTo>
                      <a:pt x="28944" y="55362"/>
                      <a:pt x="26444" y="53421"/>
                      <a:pt x="26444" y="53421"/>
                    </a:cubicBezTo>
                    <a:lnTo>
                      <a:pt x="26444" y="53421"/>
                    </a:lnTo>
                    <a:cubicBezTo>
                      <a:pt x="26444" y="53421"/>
                      <a:pt x="28504" y="59469"/>
                      <a:pt x="27694" y="59791"/>
                    </a:cubicBezTo>
                    <a:cubicBezTo>
                      <a:pt x="25539" y="56266"/>
                      <a:pt x="24051" y="54552"/>
                      <a:pt x="21431" y="53873"/>
                    </a:cubicBezTo>
                    <a:cubicBezTo>
                      <a:pt x="19002" y="53230"/>
                      <a:pt x="17157" y="53040"/>
                      <a:pt x="16359" y="52790"/>
                    </a:cubicBezTo>
                    <a:cubicBezTo>
                      <a:pt x="14704" y="52885"/>
                      <a:pt x="13347" y="53302"/>
                      <a:pt x="13347" y="53302"/>
                    </a:cubicBezTo>
                    <a:cubicBezTo>
                      <a:pt x="14383" y="52278"/>
                      <a:pt x="15752" y="51837"/>
                      <a:pt x="17443" y="51718"/>
                    </a:cubicBezTo>
                    <a:cubicBezTo>
                      <a:pt x="19157" y="51599"/>
                      <a:pt x="22682" y="50468"/>
                      <a:pt x="24956" y="49432"/>
                    </a:cubicBezTo>
                    <a:cubicBezTo>
                      <a:pt x="27242" y="48408"/>
                      <a:pt x="28706" y="45444"/>
                      <a:pt x="29742" y="43515"/>
                    </a:cubicBezTo>
                    <a:cubicBezTo>
                      <a:pt x="30766" y="41574"/>
                      <a:pt x="31206" y="39764"/>
                      <a:pt x="29956" y="36907"/>
                    </a:cubicBezTo>
                    <a:cubicBezTo>
                      <a:pt x="29575" y="36038"/>
                      <a:pt x="29206" y="35490"/>
                      <a:pt x="28873" y="35169"/>
                    </a:cubicBezTo>
                    <a:cubicBezTo>
                      <a:pt x="28682" y="35073"/>
                      <a:pt x="28051" y="34811"/>
                      <a:pt x="26968" y="34692"/>
                    </a:cubicBezTo>
                    <a:lnTo>
                      <a:pt x="26968" y="34692"/>
                    </a:lnTo>
                    <a:cubicBezTo>
                      <a:pt x="28039" y="35538"/>
                      <a:pt x="28992" y="36835"/>
                      <a:pt x="29397" y="37931"/>
                    </a:cubicBezTo>
                    <a:cubicBezTo>
                      <a:pt x="29956" y="39467"/>
                      <a:pt x="29278" y="40669"/>
                      <a:pt x="28444" y="41860"/>
                    </a:cubicBezTo>
                    <a:cubicBezTo>
                      <a:pt x="27611" y="43050"/>
                      <a:pt x="26194" y="43860"/>
                      <a:pt x="23694" y="45348"/>
                    </a:cubicBezTo>
                    <a:cubicBezTo>
                      <a:pt x="22947" y="45787"/>
                      <a:pt x="22361" y="45969"/>
                      <a:pt x="21883" y="45969"/>
                    </a:cubicBezTo>
                    <a:cubicBezTo>
                      <a:pt x="20791" y="45969"/>
                      <a:pt x="20268" y="45015"/>
                      <a:pt x="19705" y="43979"/>
                    </a:cubicBezTo>
                    <a:cubicBezTo>
                      <a:pt x="18907" y="42503"/>
                      <a:pt x="18110" y="41812"/>
                      <a:pt x="16967" y="39419"/>
                    </a:cubicBezTo>
                    <a:cubicBezTo>
                      <a:pt x="16431" y="38300"/>
                      <a:pt x="15669" y="37752"/>
                      <a:pt x="15014" y="37490"/>
                    </a:cubicBezTo>
                    <a:cubicBezTo>
                      <a:pt x="12621" y="38419"/>
                      <a:pt x="10180" y="39455"/>
                      <a:pt x="8275" y="40348"/>
                    </a:cubicBezTo>
                    <a:cubicBezTo>
                      <a:pt x="8882" y="40800"/>
                      <a:pt x="9716" y="41622"/>
                      <a:pt x="10251" y="42943"/>
                    </a:cubicBezTo>
                    <a:cubicBezTo>
                      <a:pt x="11168" y="45229"/>
                      <a:pt x="12311" y="47384"/>
                      <a:pt x="12192" y="47968"/>
                    </a:cubicBezTo>
                    <a:cubicBezTo>
                      <a:pt x="12073" y="48527"/>
                      <a:pt x="12656" y="50468"/>
                      <a:pt x="12656" y="50468"/>
                    </a:cubicBezTo>
                    <a:cubicBezTo>
                      <a:pt x="12656" y="50468"/>
                      <a:pt x="10716" y="46813"/>
                      <a:pt x="10156" y="45444"/>
                    </a:cubicBezTo>
                    <a:cubicBezTo>
                      <a:pt x="9585" y="44074"/>
                      <a:pt x="9001" y="42824"/>
                      <a:pt x="8334" y="42146"/>
                    </a:cubicBezTo>
                    <a:cubicBezTo>
                      <a:pt x="7989" y="41800"/>
                      <a:pt x="7549" y="41300"/>
                      <a:pt x="7180" y="40860"/>
                    </a:cubicBezTo>
                    <a:cubicBezTo>
                      <a:pt x="6846" y="41026"/>
                      <a:pt x="6549" y="41181"/>
                      <a:pt x="6263" y="41324"/>
                    </a:cubicBezTo>
                    <a:cubicBezTo>
                      <a:pt x="6525" y="41622"/>
                      <a:pt x="6834" y="41931"/>
                      <a:pt x="7084" y="42146"/>
                    </a:cubicBezTo>
                    <a:cubicBezTo>
                      <a:pt x="7656" y="42610"/>
                      <a:pt x="8799" y="44765"/>
                      <a:pt x="9144" y="45789"/>
                    </a:cubicBezTo>
                    <a:cubicBezTo>
                      <a:pt x="9477" y="46813"/>
                      <a:pt x="9263" y="48527"/>
                      <a:pt x="9263" y="48527"/>
                    </a:cubicBezTo>
                    <a:cubicBezTo>
                      <a:pt x="9263" y="48527"/>
                      <a:pt x="8346" y="46253"/>
                      <a:pt x="7668" y="44658"/>
                    </a:cubicBezTo>
                    <a:cubicBezTo>
                      <a:pt x="7120" y="43384"/>
                      <a:pt x="5596" y="42384"/>
                      <a:pt x="5036" y="42050"/>
                    </a:cubicBezTo>
                    <a:cubicBezTo>
                      <a:pt x="3870" y="42824"/>
                      <a:pt x="3560" y="42753"/>
                      <a:pt x="3227" y="43170"/>
                    </a:cubicBezTo>
                    <a:cubicBezTo>
                      <a:pt x="3072" y="44539"/>
                      <a:pt x="2917" y="45908"/>
                      <a:pt x="2631" y="47253"/>
                    </a:cubicBezTo>
                    <a:cubicBezTo>
                      <a:pt x="2929" y="47884"/>
                      <a:pt x="3381" y="48575"/>
                      <a:pt x="4036" y="48992"/>
                    </a:cubicBezTo>
                    <a:cubicBezTo>
                      <a:pt x="5632" y="50016"/>
                      <a:pt x="7120" y="50587"/>
                      <a:pt x="7120" y="50587"/>
                    </a:cubicBezTo>
                    <a:cubicBezTo>
                      <a:pt x="7120" y="50587"/>
                      <a:pt x="6986" y="50601"/>
                      <a:pt x="6761" y="50601"/>
                    </a:cubicBezTo>
                    <a:cubicBezTo>
                      <a:pt x="6106" y="50601"/>
                      <a:pt x="4683" y="50482"/>
                      <a:pt x="3584" y="49551"/>
                    </a:cubicBezTo>
                    <a:cubicBezTo>
                      <a:pt x="3096" y="49135"/>
                      <a:pt x="2715" y="48646"/>
                      <a:pt x="2429" y="48170"/>
                    </a:cubicBezTo>
                    <a:cubicBezTo>
                      <a:pt x="2381" y="48361"/>
                      <a:pt x="2322" y="48539"/>
                      <a:pt x="2262" y="48742"/>
                    </a:cubicBezTo>
                    <a:cubicBezTo>
                      <a:pt x="2191" y="48992"/>
                      <a:pt x="2096" y="49230"/>
                      <a:pt x="2024" y="49468"/>
                    </a:cubicBezTo>
                    <a:cubicBezTo>
                      <a:pt x="2000" y="50230"/>
                      <a:pt x="1941" y="50968"/>
                      <a:pt x="1798" y="51718"/>
                    </a:cubicBezTo>
                    <a:cubicBezTo>
                      <a:pt x="1917" y="51897"/>
                      <a:pt x="2072" y="52052"/>
                      <a:pt x="2238" y="52171"/>
                    </a:cubicBezTo>
                    <a:cubicBezTo>
                      <a:pt x="3143" y="52861"/>
                      <a:pt x="5191" y="53206"/>
                      <a:pt x="5191" y="53206"/>
                    </a:cubicBezTo>
                    <a:cubicBezTo>
                      <a:pt x="5191" y="53206"/>
                      <a:pt x="4074" y="53845"/>
                      <a:pt x="3174" y="53845"/>
                    </a:cubicBezTo>
                    <a:cubicBezTo>
                      <a:pt x="3002" y="53845"/>
                      <a:pt x="2838" y="53821"/>
                      <a:pt x="2691" y="53766"/>
                    </a:cubicBezTo>
                    <a:cubicBezTo>
                      <a:pt x="2322" y="53635"/>
                      <a:pt x="1881" y="53326"/>
                      <a:pt x="1524" y="52992"/>
                    </a:cubicBezTo>
                    <a:cubicBezTo>
                      <a:pt x="1417" y="53361"/>
                      <a:pt x="1286" y="53718"/>
                      <a:pt x="1143" y="54099"/>
                    </a:cubicBezTo>
                    <a:cubicBezTo>
                      <a:pt x="774" y="55028"/>
                      <a:pt x="345" y="55957"/>
                      <a:pt x="0" y="56909"/>
                    </a:cubicBezTo>
                    <a:cubicBezTo>
                      <a:pt x="238" y="57826"/>
                      <a:pt x="536" y="58719"/>
                      <a:pt x="941" y="59588"/>
                    </a:cubicBezTo>
                    <a:cubicBezTo>
                      <a:pt x="1846" y="61565"/>
                      <a:pt x="3024" y="63398"/>
                      <a:pt x="4405" y="65077"/>
                    </a:cubicBezTo>
                    <a:cubicBezTo>
                      <a:pt x="4560" y="65256"/>
                      <a:pt x="4703" y="65434"/>
                      <a:pt x="4858" y="65601"/>
                    </a:cubicBezTo>
                    <a:cubicBezTo>
                      <a:pt x="7537" y="65482"/>
                      <a:pt x="10478" y="63160"/>
                      <a:pt x="11252" y="61160"/>
                    </a:cubicBezTo>
                    <a:cubicBezTo>
                      <a:pt x="12061" y="59112"/>
                      <a:pt x="13442" y="57993"/>
                      <a:pt x="13442" y="57993"/>
                    </a:cubicBezTo>
                    <a:lnTo>
                      <a:pt x="13442" y="57993"/>
                    </a:lnTo>
                    <a:cubicBezTo>
                      <a:pt x="13442" y="57993"/>
                      <a:pt x="13764" y="59898"/>
                      <a:pt x="13085" y="60481"/>
                    </a:cubicBezTo>
                    <a:cubicBezTo>
                      <a:pt x="12395" y="61041"/>
                      <a:pt x="12621" y="61731"/>
                      <a:pt x="11609" y="62982"/>
                    </a:cubicBezTo>
                    <a:cubicBezTo>
                      <a:pt x="10847" y="63922"/>
                      <a:pt x="8334" y="66149"/>
                      <a:pt x="6013" y="66684"/>
                    </a:cubicBezTo>
                    <a:lnTo>
                      <a:pt x="6084" y="66756"/>
                    </a:lnTo>
                    <a:cubicBezTo>
                      <a:pt x="6322" y="66982"/>
                      <a:pt x="6584" y="67196"/>
                      <a:pt x="6822" y="67399"/>
                    </a:cubicBezTo>
                    <a:cubicBezTo>
                      <a:pt x="7311" y="67387"/>
                      <a:pt x="7775" y="67327"/>
                      <a:pt x="8192" y="67196"/>
                    </a:cubicBezTo>
                    <a:cubicBezTo>
                      <a:pt x="10239" y="66506"/>
                      <a:pt x="12394" y="65482"/>
                      <a:pt x="12395" y="65482"/>
                    </a:cubicBezTo>
                    <a:lnTo>
                      <a:pt x="12395" y="65482"/>
                    </a:lnTo>
                    <a:cubicBezTo>
                      <a:pt x="12394" y="65482"/>
                      <a:pt x="10073" y="67732"/>
                      <a:pt x="8382" y="68708"/>
                    </a:cubicBezTo>
                    <a:cubicBezTo>
                      <a:pt x="8918" y="69137"/>
                      <a:pt x="9466" y="69554"/>
                      <a:pt x="10013" y="69959"/>
                    </a:cubicBezTo>
                    <a:cubicBezTo>
                      <a:pt x="10704" y="69720"/>
                      <a:pt x="11466" y="69351"/>
                      <a:pt x="12275" y="68780"/>
                    </a:cubicBezTo>
                    <a:cubicBezTo>
                      <a:pt x="15359" y="66625"/>
                      <a:pt x="17300" y="65708"/>
                      <a:pt x="17300" y="65708"/>
                    </a:cubicBezTo>
                    <a:lnTo>
                      <a:pt x="17300" y="65708"/>
                    </a:lnTo>
                    <a:cubicBezTo>
                      <a:pt x="17300" y="65708"/>
                      <a:pt x="16145" y="68447"/>
                      <a:pt x="14216" y="69351"/>
                    </a:cubicBezTo>
                    <a:cubicBezTo>
                      <a:pt x="12275" y="70256"/>
                      <a:pt x="12621" y="70721"/>
                      <a:pt x="12621" y="70721"/>
                    </a:cubicBezTo>
                    <a:cubicBezTo>
                      <a:pt x="12621" y="70721"/>
                      <a:pt x="13000" y="70765"/>
                      <a:pt x="13549" y="70765"/>
                    </a:cubicBezTo>
                    <a:cubicBezTo>
                      <a:pt x="14243" y="70765"/>
                      <a:pt x="15209" y="70694"/>
                      <a:pt x="16026" y="70375"/>
                    </a:cubicBezTo>
                    <a:cubicBezTo>
                      <a:pt x="16353" y="70251"/>
                      <a:pt x="16630" y="70199"/>
                      <a:pt x="16881" y="70199"/>
                    </a:cubicBezTo>
                    <a:cubicBezTo>
                      <a:pt x="17763" y="70199"/>
                      <a:pt x="18320" y="70844"/>
                      <a:pt x="19562" y="71280"/>
                    </a:cubicBezTo>
                    <a:cubicBezTo>
                      <a:pt x="20534" y="71631"/>
                      <a:pt x="21426" y="71942"/>
                      <a:pt x="22311" y="71942"/>
                    </a:cubicBezTo>
                    <a:cubicBezTo>
                      <a:pt x="22867" y="71942"/>
                      <a:pt x="23421" y="71819"/>
                      <a:pt x="23991" y="71506"/>
                    </a:cubicBezTo>
                    <a:cubicBezTo>
                      <a:pt x="24348" y="71314"/>
                      <a:pt x="24585" y="71234"/>
                      <a:pt x="24721" y="71234"/>
                    </a:cubicBezTo>
                    <a:cubicBezTo>
                      <a:pt x="25145" y="71234"/>
                      <a:pt x="24565" y="72016"/>
                      <a:pt x="23527" y="72530"/>
                    </a:cubicBezTo>
                    <a:cubicBezTo>
                      <a:pt x="22158" y="73221"/>
                      <a:pt x="19098" y="74697"/>
                      <a:pt x="19884" y="75031"/>
                    </a:cubicBezTo>
                    <a:cubicBezTo>
                      <a:pt x="20336" y="75224"/>
                      <a:pt x="20889" y="75379"/>
                      <a:pt x="21566" y="75379"/>
                    </a:cubicBezTo>
                    <a:cubicBezTo>
                      <a:pt x="22099" y="75379"/>
                      <a:pt x="22710" y="75283"/>
                      <a:pt x="23408" y="75031"/>
                    </a:cubicBezTo>
                    <a:lnTo>
                      <a:pt x="23408" y="75031"/>
                    </a:lnTo>
                    <a:cubicBezTo>
                      <a:pt x="23408" y="75031"/>
                      <a:pt x="21970" y="77214"/>
                      <a:pt x="20053" y="77214"/>
                    </a:cubicBezTo>
                    <a:cubicBezTo>
                      <a:pt x="19958" y="77214"/>
                      <a:pt x="19862" y="77209"/>
                      <a:pt x="19764" y="77198"/>
                    </a:cubicBezTo>
                    <a:cubicBezTo>
                      <a:pt x="19420" y="77160"/>
                      <a:pt x="19108" y="77144"/>
                      <a:pt x="18826" y="77144"/>
                    </a:cubicBezTo>
                    <a:cubicBezTo>
                      <a:pt x="17434" y="77144"/>
                      <a:pt x="16800" y="77531"/>
                      <a:pt x="16800" y="77531"/>
                    </a:cubicBezTo>
                    <a:cubicBezTo>
                      <a:pt x="16800" y="77531"/>
                      <a:pt x="19991" y="78329"/>
                      <a:pt x="23074" y="79353"/>
                    </a:cubicBezTo>
                    <a:cubicBezTo>
                      <a:pt x="25650" y="80211"/>
                      <a:pt x="26543" y="80911"/>
                      <a:pt x="28505" y="80911"/>
                    </a:cubicBezTo>
                    <a:cubicBezTo>
                      <a:pt x="28883" y="80911"/>
                      <a:pt x="29301" y="80885"/>
                      <a:pt x="29778" y="80829"/>
                    </a:cubicBezTo>
                    <a:lnTo>
                      <a:pt x="29778" y="80829"/>
                    </a:lnTo>
                    <a:cubicBezTo>
                      <a:pt x="29778" y="80829"/>
                      <a:pt x="28650" y="81251"/>
                      <a:pt x="27001" y="81251"/>
                    </a:cubicBezTo>
                    <a:cubicBezTo>
                      <a:pt x="26081" y="81251"/>
                      <a:pt x="24999" y="81119"/>
                      <a:pt x="23860" y="80710"/>
                    </a:cubicBezTo>
                    <a:cubicBezTo>
                      <a:pt x="21144" y="79747"/>
                      <a:pt x="19419" y="79181"/>
                      <a:pt x="18129" y="79181"/>
                    </a:cubicBezTo>
                    <a:cubicBezTo>
                      <a:pt x="17904" y="79181"/>
                      <a:pt x="17692" y="79198"/>
                      <a:pt x="17490" y="79234"/>
                    </a:cubicBezTo>
                    <a:cubicBezTo>
                      <a:pt x="16121" y="79460"/>
                      <a:pt x="15550" y="80031"/>
                      <a:pt x="15550" y="80031"/>
                    </a:cubicBezTo>
                    <a:cubicBezTo>
                      <a:pt x="15550" y="80031"/>
                      <a:pt x="15687" y="80015"/>
                      <a:pt x="15929" y="80015"/>
                    </a:cubicBezTo>
                    <a:cubicBezTo>
                      <a:pt x="16568" y="80015"/>
                      <a:pt x="17934" y="80128"/>
                      <a:pt x="19419" y="80948"/>
                    </a:cubicBezTo>
                    <a:cubicBezTo>
                      <a:pt x="21479" y="82079"/>
                      <a:pt x="24658" y="83567"/>
                      <a:pt x="26718" y="83567"/>
                    </a:cubicBezTo>
                    <a:cubicBezTo>
                      <a:pt x="28766" y="83567"/>
                      <a:pt x="31266" y="83222"/>
                      <a:pt x="33088" y="82877"/>
                    </a:cubicBezTo>
                    <a:lnTo>
                      <a:pt x="33088" y="82877"/>
                    </a:lnTo>
                    <a:cubicBezTo>
                      <a:pt x="33087" y="82877"/>
                      <a:pt x="29499" y="84671"/>
                      <a:pt x="26370" y="84671"/>
                    </a:cubicBezTo>
                    <a:cubicBezTo>
                      <a:pt x="25559" y="84671"/>
                      <a:pt x="24778" y="84550"/>
                      <a:pt x="24098" y="84246"/>
                    </a:cubicBezTo>
                    <a:cubicBezTo>
                      <a:pt x="21509" y="83101"/>
                      <a:pt x="19489" y="82217"/>
                      <a:pt x="18292" y="82217"/>
                    </a:cubicBezTo>
                    <a:cubicBezTo>
                      <a:pt x="17959" y="82217"/>
                      <a:pt x="17690" y="82286"/>
                      <a:pt x="17490" y="82436"/>
                    </a:cubicBezTo>
                    <a:cubicBezTo>
                      <a:pt x="16586" y="83115"/>
                      <a:pt x="16919" y="86187"/>
                      <a:pt x="16919" y="87770"/>
                    </a:cubicBezTo>
                    <a:cubicBezTo>
                      <a:pt x="16919" y="89249"/>
                      <a:pt x="17021" y="89950"/>
                      <a:pt x="19481" y="89950"/>
                    </a:cubicBezTo>
                    <a:cubicBezTo>
                      <a:pt x="19676" y="89950"/>
                      <a:pt x="19885" y="89946"/>
                      <a:pt x="20110" y="89937"/>
                    </a:cubicBezTo>
                    <a:cubicBezTo>
                      <a:pt x="21263" y="89893"/>
                      <a:pt x="22748" y="89865"/>
                      <a:pt x="24286" y="89865"/>
                    </a:cubicBezTo>
                    <a:cubicBezTo>
                      <a:pt x="26860" y="89865"/>
                      <a:pt x="29582" y="89943"/>
                      <a:pt x="31147" y="90152"/>
                    </a:cubicBezTo>
                    <a:cubicBezTo>
                      <a:pt x="32373" y="90318"/>
                      <a:pt x="33742" y="90485"/>
                      <a:pt x="34814" y="90616"/>
                    </a:cubicBezTo>
                    <a:cubicBezTo>
                      <a:pt x="39160" y="90509"/>
                      <a:pt x="42601" y="90378"/>
                      <a:pt x="43220" y="90282"/>
                    </a:cubicBezTo>
                    <a:cubicBezTo>
                      <a:pt x="45161" y="89937"/>
                      <a:pt x="45161" y="89128"/>
                      <a:pt x="45280" y="87092"/>
                    </a:cubicBezTo>
                    <a:cubicBezTo>
                      <a:pt x="45399" y="85044"/>
                      <a:pt x="45161" y="83913"/>
                      <a:pt x="44934" y="82198"/>
                    </a:cubicBezTo>
                    <a:cubicBezTo>
                      <a:pt x="44815" y="81365"/>
                      <a:pt x="44875" y="80734"/>
                      <a:pt x="44815" y="79698"/>
                    </a:cubicBezTo>
                    <a:cubicBezTo>
                      <a:pt x="42519" y="81510"/>
                      <a:pt x="39212" y="81928"/>
                      <a:pt x="36322" y="81928"/>
                    </a:cubicBezTo>
                    <a:cubicBezTo>
                      <a:pt x="36155" y="81928"/>
                      <a:pt x="35990" y="81927"/>
                      <a:pt x="35826" y="81924"/>
                    </a:cubicBezTo>
                    <a:cubicBezTo>
                      <a:pt x="35588" y="81924"/>
                      <a:pt x="42208" y="80638"/>
                      <a:pt x="44625" y="78626"/>
                    </a:cubicBezTo>
                    <a:cubicBezTo>
                      <a:pt x="44589" y="77745"/>
                      <a:pt x="44625" y="76781"/>
                      <a:pt x="44708" y="75709"/>
                    </a:cubicBezTo>
                    <a:cubicBezTo>
                      <a:pt x="44934" y="72971"/>
                      <a:pt x="46304" y="69220"/>
                      <a:pt x="47101" y="67399"/>
                    </a:cubicBezTo>
                    <a:cubicBezTo>
                      <a:pt x="47911" y="65589"/>
                      <a:pt x="50471" y="56719"/>
                      <a:pt x="50816" y="53873"/>
                    </a:cubicBezTo>
                    <a:cubicBezTo>
                      <a:pt x="51149" y="51028"/>
                      <a:pt x="51435" y="45098"/>
                      <a:pt x="51542" y="43039"/>
                    </a:cubicBezTo>
                    <a:cubicBezTo>
                      <a:pt x="51661" y="40991"/>
                      <a:pt x="52376" y="37359"/>
                      <a:pt x="52400" y="37216"/>
                    </a:cubicBezTo>
                    <a:cubicBezTo>
                      <a:pt x="52364" y="36716"/>
                      <a:pt x="52328" y="36204"/>
                      <a:pt x="52280" y="35692"/>
                    </a:cubicBezTo>
                    <a:cubicBezTo>
                      <a:pt x="52126" y="34680"/>
                      <a:pt x="51804" y="33728"/>
                      <a:pt x="51304" y="32799"/>
                    </a:cubicBezTo>
                    <a:cubicBezTo>
                      <a:pt x="51207" y="32614"/>
                      <a:pt x="51378" y="32402"/>
                      <a:pt x="51551" y="32402"/>
                    </a:cubicBezTo>
                    <a:cubicBezTo>
                      <a:pt x="51611" y="32402"/>
                      <a:pt x="51672" y="32428"/>
                      <a:pt x="51721" y="32490"/>
                    </a:cubicBezTo>
                    <a:cubicBezTo>
                      <a:pt x="51768" y="32537"/>
                      <a:pt x="51792" y="32597"/>
                      <a:pt x="51840" y="32633"/>
                    </a:cubicBezTo>
                    <a:cubicBezTo>
                      <a:pt x="51853" y="32630"/>
                      <a:pt x="51867" y="32628"/>
                      <a:pt x="51880" y="32628"/>
                    </a:cubicBezTo>
                    <a:cubicBezTo>
                      <a:pt x="51926" y="32628"/>
                      <a:pt x="51970" y="32646"/>
                      <a:pt x="52007" y="32692"/>
                    </a:cubicBezTo>
                    <a:cubicBezTo>
                      <a:pt x="52483" y="33383"/>
                      <a:pt x="52864" y="34180"/>
                      <a:pt x="53150" y="35050"/>
                    </a:cubicBezTo>
                    <a:cubicBezTo>
                      <a:pt x="54090" y="32680"/>
                      <a:pt x="55531" y="29454"/>
                      <a:pt x="56079" y="27656"/>
                    </a:cubicBezTo>
                    <a:cubicBezTo>
                      <a:pt x="56888" y="25036"/>
                      <a:pt x="56888" y="22191"/>
                      <a:pt x="57448" y="20703"/>
                    </a:cubicBezTo>
                    <a:cubicBezTo>
                      <a:pt x="58007" y="19274"/>
                      <a:pt x="56972" y="16821"/>
                      <a:pt x="56972" y="15464"/>
                    </a:cubicBezTo>
                    <a:cubicBezTo>
                      <a:pt x="56972" y="14095"/>
                      <a:pt x="56293" y="11713"/>
                      <a:pt x="56412" y="9999"/>
                    </a:cubicBezTo>
                    <a:cubicBezTo>
                      <a:pt x="56531" y="8284"/>
                      <a:pt x="56067" y="4879"/>
                      <a:pt x="55948" y="3974"/>
                    </a:cubicBezTo>
                    <a:cubicBezTo>
                      <a:pt x="55829" y="3069"/>
                      <a:pt x="55150" y="1010"/>
                      <a:pt x="54138" y="224"/>
                    </a:cubicBezTo>
                    <a:cubicBezTo>
                      <a:pt x="53944" y="72"/>
                      <a:pt x="53691" y="0"/>
                      <a:pt x="534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646">
        <p14:window dir="vert"/>
      </p:transition>
    </mc:Choice>
    <mc:Fallback>
      <p:transition spd="slow" advTm="9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FITUR-FITUR APLIKASI </a:t>
            </a:r>
            <a:r>
              <a:rPr lang="en" dirty="0"/>
              <a:t>Pt.3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6245" y="1405585"/>
            <a:ext cx="5731510" cy="3192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50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236">
        <p14:window dir="vert"/>
      </p:transition>
    </mc:Choice>
    <mc:Fallback>
      <p:transition spd="slow" advTm="21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4998303" y="805513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4998301" y="2091475"/>
            <a:ext cx="24882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ALUR KERJA</a:t>
            </a: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4998301" y="3530857"/>
            <a:ext cx="248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Gimana</a:t>
            </a:r>
            <a:r>
              <a:rPr lang="en-ID" dirty="0"/>
              <a:t> </a:t>
            </a:r>
            <a:r>
              <a:rPr lang="en-ID" dirty="0" err="1"/>
              <a:t>sih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make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</a:t>
            </a: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2" y="733425"/>
            <a:ext cx="3762075" cy="3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/>
          <a:srcRect/>
          <a:stretch/>
        </p:blipFill>
        <p:spPr>
          <a:xfrm>
            <a:off x="895867" y="880537"/>
            <a:ext cx="3410700" cy="3410700"/>
          </a:xfrm>
          <a:prstGeom prst="ellips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493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816">
        <p14:window dir="vert"/>
      </p:transition>
    </mc:Choice>
    <mc:Fallback>
      <p:transition spd="slow" advTm="4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Pt.1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BF6EC-A7B4-B7C5-EE92-040379FA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96" y="1410385"/>
            <a:ext cx="5309807" cy="3280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277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184">
        <p14:window dir="vert"/>
      </p:transition>
    </mc:Choice>
    <mc:Fallback>
      <p:transition spd="slow" advTm="7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Pt.2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45" y="1381125"/>
            <a:ext cx="5731510" cy="3241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12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030">
        <p14:window dir="vert"/>
      </p:transition>
    </mc:Choice>
    <mc:Fallback>
      <p:transition spd="slow" advTm="17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Pt.3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6245" y="1405585"/>
            <a:ext cx="5731510" cy="3192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226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610">
        <p14:window dir="vert"/>
      </p:transition>
    </mc:Choice>
    <mc:Fallback>
      <p:transition spd="slow" advTm="17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60"/>
          <p:cNvCxnSpPr/>
          <p:nvPr/>
        </p:nvCxnSpPr>
        <p:spPr>
          <a:xfrm>
            <a:off x="6686463" y="32"/>
            <a:ext cx="0" cy="519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0"/>
          <p:cNvCxnSpPr/>
          <p:nvPr/>
        </p:nvCxnSpPr>
        <p:spPr>
          <a:xfrm>
            <a:off x="7050" y="305745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1" name="Google Shape;7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25" y="729249"/>
            <a:ext cx="3474474" cy="33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>
            <a:spLocks noGrp="1"/>
          </p:cNvSpPr>
          <p:nvPr>
            <p:ph type="title"/>
          </p:nvPr>
        </p:nvSpPr>
        <p:spPr>
          <a:xfrm>
            <a:off x="414528" y="2003625"/>
            <a:ext cx="4210197" cy="8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RANCANGAN APLIKASI</a:t>
            </a:r>
          </a:p>
        </p:txBody>
      </p:sp>
      <p:sp>
        <p:nvSpPr>
          <p:cNvPr id="743" name="Google Shape;743;p60"/>
          <p:cNvSpPr txBox="1">
            <a:spLocks noGrp="1"/>
          </p:cNvSpPr>
          <p:nvPr>
            <p:ph type="title" idx="2"/>
          </p:nvPr>
        </p:nvSpPr>
        <p:spPr>
          <a:xfrm>
            <a:off x="3265100" y="1183100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44" name="Google Shape;744;p60"/>
          <p:cNvSpPr txBox="1">
            <a:spLocks noGrp="1"/>
          </p:cNvSpPr>
          <p:nvPr>
            <p:ph type="subTitle" idx="1"/>
          </p:nvPr>
        </p:nvSpPr>
        <p:spPr>
          <a:xfrm>
            <a:off x="1855800" y="3293050"/>
            <a:ext cx="27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Gimana</a:t>
            </a:r>
            <a:r>
              <a:rPr lang="en-ID" dirty="0"/>
              <a:t> </a:t>
            </a:r>
            <a:r>
              <a:rPr lang="en-ID" dirty="0" err="1"/>
              <a:t>sih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sketsa</a:t>
            </a:r>
            <a:r>
              <a:rPr lang="en-ID" dirty="0"/>
              <a:t> pas </a:t>
            </a:r>
            <a:r>
              <a:rPr lang="en-ID" dirty="0" err="1"/>
              <a:t>awal</a:t>
            </a:r>
            <a:r>
              <a:rPr lang="en-ID" dirty="0"/>
              <a:t> buat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</a:t>
            </a:r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/>
          <a:srcRect l="408" r="408"/>
          <a:stretch/>
        </p:blipFill>
        <p:spPr>
          <a:xfrm>
            <a:off x="5117345" y="867412"/>
            <a:ext cx="3138300" cy="313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37" y="80603"/>
            <a:ext cx="1438125" cy="140547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41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582">
        <p14:window dir="vert"/>
      </p:transition>
    </mc:Choice>
    <mc:Fallback>
      <p:transition spd="slow" advTm="5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/>
      <p:bldP spid="74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RANCANGAN APLIKASI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DECEB-A180-5FEC-479D-5240219DA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9"/>
          <a:stretch/>
        </p:blipFill>
        <p:spPr bwMode="auto">
          <a:xfrm>
            <a:off x="2324322" y="1025025"/>
            <a:ext cx="4495356" cy="4011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53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952">
        <p14:window dir="vert"/>
      </p:transition>
    </mc:Choice>
    <mc:Fallback>
      <p:transition spd="slow" advTm="21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4998303" y="805513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4998300" y="2091475"/>
            <a:ext cx="2597315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CODING</a:t>
            </a: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4998301" y="3530857"/>
            <a:ext cx="248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Codingan dari aplikasi ini gimana sih?</a:t>
            </a: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2" y="733425"/>
            <a:ext cx="3762075" cy="3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/>
          <a:srcRect t="3825" b="3825"/>
          <a:stretch/>
        </p:blipFill>
        <p:spPr>
          <a:xfrm>
            <a:off x="895867" y="880537"/>
            <a:ext cx="3410700" cy="3410700"/>
          </a:xfrm>
          <a:prstGeom prst="ellips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34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34">
        <p14:window dir="vert"/>
      </p:transition>
    </mc:Choice>
    <mc:Fallback>
      <p:transition spd="slow" advTm="5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CODING Pt.1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C4B15-6ECF-F570-5A9F-E7460521F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13" r="1094" b="4062"/>
          <a:stretch/>
        </p:blipFill>
        <p:spPr>
          <a:xfrm>
            <a:off x="514350" y="1381125"/>
            <a:ext cx="8111699" cy="32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25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19">
        <p14:window dir="vert"/>
      </p:transition>
    </mc:Choice>
    <mc:Fallback>
      <p:transition spd="slow" advTm="11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CODING Pt.2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C4B15-6ECF-F570-5A9F-E7460521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38" b="14038"/>
          <a:stretch/>
        </p:blipFill>
        <p:spPr>
          <a:xfrm>
            <a:off x="514350" y="1381125"/>
            <a:ext cx="8111699" cy="32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94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692">
        <p14:window dir="vert"/>
      </p:transition>
    </mc:Choice>
    <mc:Fallback>
      <p:transition spd="slow" advTm="9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7"/>
          <p:cNvCxnSpPr/>
          <p:nvPr/>
        </p:nvCxnSpPr>
        <p:spPr>
          <a:xfrm>
            <a:off x="7050" y="2618700"/>
            <a:ext cx="595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2" name="Google Shape;3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874" y="83700"/>
            <a:ext cx="5187727" cy="5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>
            <a:spLocks noGrp="1"/>
          </p:cNvSpPr>
          <p:nvPr>
            <p:ph type="subTitle" idx="1"/>
          </p:nvPr>
        </p:nvSpPr>
        <p:spPr>
          <a:xfrm>
            <a:off x="877975" y="2881387"/>
            <a:ext cx="3764874" cy="1086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Nama: Aisyah Dwi Puspita Asriningtyas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NIM: 2200018104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: Dasar Sistem Komputer</a:t>
            </a:r>
            <a:endParaRPr dirty="0"/>
          </a:p>
        </p:txBody>
      </p:sp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877975" y="1339613"/>
            <a:ext cx="3531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KENALAN DULU KITA BRAYYY!!!</a:t>
            </a:r>
            <a:endParaRPr dirty="0"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854125" y="250211"/>
            <a:ext cx="4765200" cy="47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 rot="-1198037">
            <a:off x="4991500" y="3167411"/>
            <a:ext cx="881980" cy="1842575"/>
          </a:xfrm>
          <a:custGeom>
            <a:avLst/>
            <a:gdLst/>
            <a:ahLst/>
            <a:cxnLst/>
            <a:rect l="l" t="t" r="r" b="b"/>
            <a:pathLst>
              <a:path w="8264" h="17265" extrusionOk="0">
                <a:moveTo>
                  <a:pt x="0" y="0"/>
                </a:moveTo>
                <a:lnTo>
                  <a:pt x="2382" y="4905"/>
                </a:lnTo>
                <a:lnTo>
                  <a:pt x="310" y="5382"/>
                </a:lnTo>
                <a:lnTo>
                  <a:pt x="3322" y="10037"/>
                </a:lnTo>
                <a:lnTo>
                  <a:pt x="1500" y="10466"/>
                </a:lnTo>
                <a:lnTo>
                  <a:pt x="8263" y="17264"/>
                </a:lnTo>
                <a:lnTo>
                  <a:pt x="4215" y="11347"/>
                </a:lnTo>
                <a:lnTo>
                  <a:pt x="6358" y="10835"/>
                </a:lnTo>
                <a:lnTo>
                  <a:pt x="3048" y="6668"/>
                </a:lnTo>
                <a:lnTo>
                  <a:pt x="5263" y="615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7"/>
          <p:cNvSpPr/>
          <p:nvPr/>
        </p:nvSpPr>
        <p:spPr>
          <a:xfrm rot="-295551">
            <a:off x="5134617" y="2379308"/>
            <a:ext cx="595741" cy="1244612"/>
          </a:xfrm>
          <a:custGeom>
            <a:avLst/>
            <a:gdLst/>
            <a:ahLst/>
            <a:cxnLst/>
            <a:rect l="l" t="t" r="r" b="b"/>
            <a:pathLst>
              <a:path w="8264" h="17265" extrusionOk="0">
                <a:moveTo>
                  <a:pt x="0" y="0"/>
                </a:moveTo>
                <a:lnTo>
                  <a:pt x="2382" y="4905"/>
                </a:lnTo>
                <a:lnTo>
                  <a:pt x="310" y="5382"/>
                </a:lnTo>
                <a:lnTo>
                  <a:pt x="3322" y="10037"/>
                </a:lnTo>
                <a:lnTo>
                  <a:pt x="1500" y="10466"/>
                </a:lnTo>
                <a:lnTo>
                  <a:pt x="8263" y="17264"/>
                </a:lnTo>
                <a:lnTo>
                  <a:pt x="4215" y="11347"/>
                </a:lnTo>
                <a:lnTo>
                  <a:pt x="6358" y="10835"/>
                </a:lnTo>
                <a:lnTo>
                  <a:pt x="3048" y="6668"/>
                </a:lnTo>
                <a:lnTo>
                  <a:pt x="5263" y="615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64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776">
        <p14:window dir="vert"/>
      </p:transition>
    </mc:Choice>
    <mc:Fallback>
      <p:transition spd="slow" advTm="15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build="p"/>
      <p:bldP spid="3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CODING Pt.3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C4B15-6ECF-F570-5A9F-E7460521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58" b="12058"/>
          <a:stretch/>
        </p:blipFill>
        <p:spPr>
          <a:xfrm>
            <a:off x="514350" y="1381125"/>
            <a:ext cx="8111699" cy="32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922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513">
        <p14:window dir="vert"/>
      </p:transition>
    </mc:Choice>
    <mc:Fallback>
      <p:transition spd="slow" advTm="5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C4B15-6ECF-F570-5A9F-E7460521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58" b="12058"/>
          <a:stretch/>
        </p:blipFill>
        <p:spPr>
          <a:xfrm>
            <a:off x="514350" y="1381125"/>
            <a:ext cx="8111699" cy="32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32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861">
        <p14:window dir="vert"/>
      </p:transition>
    </mc:Choice>
    <mc:Fallback>
      <p:transition spd="slow" advTm="5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60"/>
          <p:cNvCxnSpPr/>
          <p:nvPr/>
        </p:nvCxnSpPr>
        <p:spPr>
          <a:xfrm>
            <a:off x="6686463" y="32"/>
            <a:ext cx="0" cy="519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0"/>
          <p:cNvCxnSpPr/>
          <p:nvPr/>
        </p:nvCxnSpPr>
        <p:spPr>
          <a:xfrm>
            <a:off x="7050" y="305745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1" name="Google Shape;7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25" y="729249"/>
            <a:ext cx="3474474" cy="33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>
            <a:spLocks noGrp="1"/>
          </p:cNvSpPr>
          <p:nvPr>
            <p:ph type="title"/>
          </p:nvPr>
        </p:nvSpPr>
        <p:spPr>
          <a:xfrm>
            <a:off x="607425" y="2003625"/>
            <a:ext cx="4017300" cy="8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OUTPUT</a:t>
            </a:r>
          </a:p>
        </p:txBody>
      </p:sp>
      <p:sp>
        <p:nvSpPr>
          <p:cNvPr id="743" name="Google Shape;743;p60"/>
          <p:cNvSpPr txBox="1">
            <a:spLocks noGrp="1"/>
          </p:cNvSpPr>
          <p:nvPr>
            <p:ph type="title" idx="2"/>
          </p:nvPr>
        </p:nvSpPr>
        <p:spPr>
          <a:xfrm>
            <a:off x="3265100" y="1183100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44" name="Google Shape;744;p60"/>
          <p:cNvSpPr txBox="1">
            <a:spLocks noGrp="1"/>
          </p:cNvSpPr>
          <p:nvPr>
            <p:ph type="subTitle" idx="1"/>
          </p:nvPr>
        </p:nvSpPr>
        <p:spPr>
          <a:xfrm>
            <a:off x="1855800" y="3293050"/>
            <a:ext cx="27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Tampilan luaran dari program ini tuh gimana?</a:t>
            </a:r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/>
          <a:srcRect l="1125" r="1125"/>
          <a:stretch/>
        </p:blipFill>
        <p:spPr>
          <a:xfrm>
            <a:off x="5117345" y="867412"/>
            <a:ext cx="3138300" cy="313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37" y="80603"/>
            <a:ext cx="1438125" cy="140547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38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883">
        <p14:window dir="vert"/>
      </p:transition>
    </mc:Choice>
    <mc:Fallback>
      <p:transition spd="slow" advTm="6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/>
      <p:bldP spid="74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OUTPUT PROGRAM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BF6EC-A7B4-B7C5-EE92-040379FA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96" y="1410385"/>
            <a:ext cx="5309807" cy="3280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726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290">
        <p14:window dir="vert"/>
      </p:transition>
    </mc:Choice>
    <mc:Fallback>
      <p:transition spd="slow" advTm="142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OUTPUT PROGRAM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45" y="1381125"/>
            <a:ext cx="5731510" cy="3241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21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845">
        <p14:window dir="vert"/>
      </p:transition>
    </mc:Choice>
    <mc:Fallback>
      <p:transition spd="slow" advTm="15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OUTPUT PROGRAM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6245" y="1405585"/>
            <a:ext cx="5731510" cy="3192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88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8524">
        <p14:window dir="vert"/>
      </p:transition>
    </mc:Choice>
    <mc:Fallback>
      <p:transition spd="slow" advTm="28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4998303" y="805513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4998300" y="2091475"/>
            <a:ext cx="2585123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SCREENSHOT GITHUB</a:t>
            </a: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4998301" y="3530857"/>
            <a:ext cx="248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Liat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aplikasinya</a:t>
            </a:r>
            <a:r>
              <a:rPr lang="en-ID" dirty="0"/>
              <a:t> di </a:t>
            </a:r>
            <a:r>
              <a:rPr lang="en-ID" dirty="0" err="1"/>
              <a:t>Github</a:t>
            </a:r>
            <a:r>
              <a:rPr lang="en-ID" dirty="0"/>
              <a:t> dong!</a:t>
            </a: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2" y="733425"/>
            <a:ext cx="3762075" cy="3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/>
          <a:srcRect l="1689" r="1689"/>
          <a:stretch/>
        </p:blipFill>
        <p:spPr>
          <a:xfrm>
            <a:off x="895867" y="880537"/>
            <a:ext cx="3410700" cy="3410700"/>
          </a:xfrm>
          <a:prstGeom prst="ellips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05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25">
        <p14:prism isContent="1" isInverted="1"/>
      </p:transition>
    </mc:Choice>
    <mc:Fallback>
      <p:transition spd="slow" advTm="5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GITHUB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4282" y="1381125"/>
            <a:ext cx="6155438" cy="32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66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174">
        <p14:window dir="vert"/>
      </p:transition>
    </mc:Choice>
    <mc:Fallback>
      <p:transition spd="slow" advTm="141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60"/>
          <p:cNvCxnSpPr/>
          <p:nvPr/>
        </p:nvCxnSpPr>
        <p:spPr>
          <a:xfrm>
            <a:off x="6686463" y="32"/>
            <a:ext cx="0" cy="519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0"/>
          <p:cNvCxnSpPr/>
          <p:nvPr/>
        </p:nvCxnSpPr>
        <p:spPr>
          <a:xfrm>
            <a:off x="7050" y="305745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1" name="Google Shape;7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25" y="729249"/>
            <a:ext cx="3474474" cy="33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>
            <a:spLocks noGrp="1"/>
          </p:cNvSpPr>
          <p:nvPr>
            <p:ph type="title"/>
          </p:nvPr>
        </p:nvSpPr>
        <p:spPr>
          <a:xfrm>
            <a:off x="607425" y="2003625"/>
            <a:ext cx="4017300" cy="8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AKHIR!</a:t>
            </a:r>
            <a:endParaRPr dirty="0"/>
          </a:p>
        </p:txBody>
      </p:sp>
      <p:sp>
        <p:nvSpPr>
          <p:cNvPr id="743" name="Google Shape;743;p60"/>
          <p:cNvSpPr txBox="1">
            <a:spLocks noGrp="1"/>
          </p:cNvSpPr>
          <p:nvPr>
            <p:ph type="title" idx="2"/>
          </p:nvPr>
        </p:nvSpPr>
        <p:spPr>
          <a:xfrm>
            <a:off x="3265100" y="1183100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44" name="Google Shape;744;p60"/>
          <p:cNvSpPr txBox="1">
            <a:spLocks noGrp="1"/>
          </p:cNvSpPr>
          <p:nvPr>
            <p:ph type="subTitle" idx="1"/>
          </p:nvPr>
        </p:nvSpPr>
        <p:spPr>
          <a:xfrm>
            <a:off x="1855800" y="3293050"/>
            <a:ext cx="27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</a:t>
            </a:r>
            <a:r>
              <a:rPr lang="en" dirty="0"/>
              <a:t>dah selesai presentasinya brayy tengkis udah perhatiin presentasi gue!</a:t>
            </a:r>
            <a:endParaRPr dirty="0"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/>
          <a:srcRect/>
          <a:stretch/>
        </p:blipFill>
        <p:spPr>
          <a:xfrm>
            <a:off x="5117345" y="867412"/>
            <a:ext cx="3138300" cy="313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37" y="80603"/>
            <a:ext cx="1438125" cy="140547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79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514">
        <p14:window dir="vert"/>
      </p:transition>
    </mc:Choice>
    <mc:Fallback>
      <p:transition spd="slow" advTm="4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/>
      <p:bldP spid="74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3271350" y="2571732"/>
            <a:ext cx="26013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21" name="Google Shape;221;p37"/>
          <p:cNvSpPr/>
          <p:nvPr/>
        </p:nvSpPr>
        <p:spPr>
          <a:xfrm>
            <a:off x="2162225" y="1650455"/>
            <a:ext cx="881975" cy="1842564"/>
          </a:xfrm>
          <a:custGeom>
            <a:avLst/>
            <a:gdLst/>
            <a:ahLst/>
            <a:cxnLst/>
            <a:rect l="l" t="t" r="r" b="b"/>
            <a:pathLst>
              <a:path w="8264" h="17265" extrusionOk="0">
                <a:moveTo>
                  <a:pt x="0" y="0"/>
                </a:moveTo>
                <a:lnTo>
                  <a:pt x="2382" y="4905"/>
                </a:lnTo>
                <a:lnTo>
                  <a:pt x="310" y="5382"/>
                </a:lnTo>
                <a:lnTo>
                  <a:pt x="3322" y="10037"/>
                </a:lnTo>
                <a:lnTo>
                  <a:pt x="1500" y="10466"/>
                </a:lnTo>
                <a:lnTo>
                  <a:pt x="8263" y="17264"/>
                </a:lnTo>
                <a:lnTo>
                  <a:pt x="4215" y="11347"/>
                </a:lnTo>
                <a:lnTo>
                  <a:pt x="6358" y="10835"/>
                </a:lnTo>
                <a:lnTo>
                  <a:pt x="3048" y="6668"/>
                </a:lnTo>
                <a:lnTo>
                  <a:pt x="5263" y="615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 flipH="1">
            <a:off x="6099829" y="1650450"/>
            <a:ext cx="881996" cy="1842564"/>
          </a:xfrm>
          <a:custGeom>
            <a:avLst/>
            <a:gdLst/>
            <a:ahLst/>
            <a:cxnLst/>
            <a:rect l="l" t="t" r="r" b="b"/>
            <a:pathLst>
              <a:path w="8264" h="17265" extrusionOk="0">
                <a:moveTo>
                  <a:pt x="0" y="0"/>
                </a:moveTo>
                <a:lnTo>
                  <a:pt x="2382" y="4905"/>
                </a:lnTo>
                <a:lnTo>
                  <a:pt x="310" y="5382"/>
                </a:lnTo>
                <a:lnTo>
                  <a:pt x="3322" y="10037"/>
                </a:lnTo>
                <a:lnTo>
                  <a:pt x="1500" y="10466"/>
                </a:lnTo>
                <a:lnTo>
                  <a:pt x="8263" y="17264"/>
                </a:lnTo>
                <a:lnTo>
                  <a:pt x="4215" y="11347"/>
                </a:lnTo>
                <a:lnTo>
                  <a:pt x="6358" y="10835"/>
                </a:lnTo>
                <a:lnTo>
                  <a:pt x="3048" y="6668"/>
                </a:lnTo>
                <a:lnTo>
                  <a:pt x="5263" y="615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28">
        <p14:window dir="vert"/>
      </p:transition>
    </mc:Choice>
    <mc:Fallback>
      <p:transition spd="slow" advTm="3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6"/>
          <p:cNvGrpSpPr/>
          <p:nvPr/>
        </p:nvGrpSpPr>
        <p:grpSpPr>
          <a:xfrm>
            <a:off x="517950" y="1381125"/>
            <a:ext cx="8111700" cy="3280200"/>
            <a:chOff x="517950" y="1381125"/>
            <a:chExt cx="8111700" cy="3280200"/>
          </a:xfrm>
        </p:grpSpPr>
        <p:sp>
          <p:nvSpPr>
            <p:cNvPr id="199" name="Google Shape;199;p36"/>
            <p:cNvSpPr/>
            <p:nvPr/>
          </p:nvSpPr>
          <p:spPr>
            <a:xfrm>
              <a:off x="517950" y="1381125"/>
              <a:ext cx="8111700" cy="3280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36"/>
            <p:cNvCxnSpPr>
              <a:stCxn id="199" idx="1"/>
            </p:cNvCxnSpPr>
            <p:nvPr/>
          </p:nvCxnSpPr>
          <p:spPr>
            <a:xfrm>
              <a:off x="517950" y="3021225"/>
              <a:ext cx="8111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36"/>
            <p:cNvCxnSpPr>
              <a:stCxn id="199" idx="0"/>
            </p:cNvCxnSpPr>
            <p:nvPr/>
          </p:nvCxnSpPr>
          <p:spPr>
            <a:xfrm>
              <a:off x="4573800" y="1381125"/>
              <a:ext cx="0" cy="3280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36"/>
          <p:cNvSpPr txBox="1">
            <a:spLocks noGrp="1"/>
          </p:cNvSpPr>
          <p:nvPr>
            <p:ph type="subTitle" idx="1"/>
          </p:nvPr>
        </p:nvSpPr>
        <p:spPr>
          <a:xfrm>
            <a:off x="1592000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</a:t>
            </a: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 Pt.1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780688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2"/>
          </p:nvPr>
        </p:nvSpPr>
        <p:spPr>
          <a:xfrm>
            <a:off x="1592013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sih Aplikasi Tiket Artic Monkeys ini? Buat apa aplikasi ini dibikin?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3"/>
          </p:nvPr>
        </p:nvSpPr>
        <p:spPr>
          <a:xfrm>
            <a:off x="4836375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780688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5"/>
          </p:nvPr>
        </p:nvSpPr>
        <p:spPr>
          <a:xfrm>
            <a:off x="4836413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6"/>
          </p:nvPr>
        </p:nvSpPr>
        <p:spPr>
          <a:xfrm>
            <a:off x="5647813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APLIKASI</a:t>
            </a:r>
            <a:endParaRPr dirty="0"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7"/>
          </p:nvPr>
        </p:nvSpPr>
        <p:spPr>
          <a:xfrm>
            <a:off x="5647825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-ID" dirty="0" err="1"/>
              <a:t>plikas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nyediain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aja</a:t>
            </a:r>
            <a:r>
              <a:rPr lang="en-ID" dirty="0"/>
              <a:t>?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8"/>
          </p:nvPr>
        </p:nvSpPr>
        <p:spPr>
          <a:xfrm>
            <a:off x="1592000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9"/>
          </p:nvPr>
        </p:nvSpPr>
        <p:spPr>
          <a:xfrm>
            <a:off x="1592013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</a:t>
            </a:r>
            <a:r>
              <a:rPr lang="en" dirty="0"/>
              <a:t>imana sih cara make aplikasi ini?</a:t>
            </a:r>
            <a:endParaRPr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3"/>
          </p:nvPr>
        </p:nvSpPr>
        <p:spPr>
          <a:xfrm>
            <a:off x="5647813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APLIKASI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14"/>
          </p:nvPr>
        </p:nvSpPr>
        <p:spPr>
          <a:xfrm>
            <a:off x="5647825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</a:t>
            </a:r>
            <a:r>
              <a:rPr lang="en" dirty="0"/>
              <a:t>imana sih awal sketsa pas awal buat aplikasi ini?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081">
        <p14:window dir="vert"/>
      </p:transition>
    </mc:Choice>
    <mc:Fallback>
      <p:transition spd="slow" advTm="14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  <p:bldP spid="203" grpId="0"/>
      <p:bldP spid="205" grpId="0" build="p"/>
      <p:bldP spid="209" grpId="0" build="p"/>
      <p:bldP spid="210" grpId="0" build="p"/>
      <p:bldP spid="211" grpId="0" build="p"/>
      <p:bldP spid="212" grpId="0" build="p"/>
      <p:bldP spid="2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6"/>
          <p:cNvGrpSpPr/>
          <p:nvPr/>
        </p:nvGrpSpPr>
        <p:grpSpPr>
          <a:xfrm>
            <a:off x="517950" y="1381125"/>
            <a:ext cx="8111700" cy="3280200"/>
            <a:chOff x="517950" y="1381125"/>
            <a:chExt cx="8111700" cy="3280200"/>
          </a:xfrm>
        </p:grpSpPr>
        <p:sp>
          <p:nvSpPr>
            <p:cNvPr id="199" name="Google Shape;199;p36"/>
            <p:cNvSpPr/>
            <p:nvPr/>
          </p:nvSpPr>
          <p:spPr>
            <a:xfrm>
              <a:off x="517950" y="1381125"/>
              <a:ext cx="8111700" cy="3280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36"/>
            <p:cNvCxnSpPr>
              <a:stCxn id="199" idx="1"/>
            </p:cNvCxnSpPr>
            <p:nvPr/>
          </p:nvCxnSpPr>
          <p:spPr>
            <a:xfrm>
              <a:off x="517950" y="3021225"/>
              <a:ext cx="8111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36"/>
            <p:cNvCxnSpPr>
              <a:stCxn id="199" idx="0"/>
            </p:cNvCxnSpPr>
            <p:nvPr/>
          </p:nvCxnSpPr>
          <p:spPr>
            <a:xfrm>
              <a:off x="4573800" y="1381125"/>
              <a:ext cx="0" cy="3280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36"/>
          <p:cNvSpPr txBox="1">
            <a:spLocks noGrp="1"/>
          </p:cNvSpPr>
          <p:nvPr>
            <p:ph type="subTitle" idx="1"/>
          </p:nvPr>
        </p:nvSpPr>
        <p:spPr>
          <a:xfrm>
            <a:off x="1592000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CODING</a:t>
            </a: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 Pt.2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780688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2"/>
          </p:nvPr>
        </p:nvSpPr>
        <p:spPr>
          <a:xfrm>
            <a:off x="1592013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</a:t>
            </a:r>
            <a:r>
              <a:rPr lang="en" dirty="0"/>
              <a:t>odingan dari aplikasi ini gimana sih?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3"/>
          </p:nvPr>
        </p:nvSpPr>
        <p:spPr>
          <a:xfrm>
            <a:off x="4836375" y="1963125"/>
            <a:ext cx="7692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780688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5"/>
          </p:nvPr>
        </p:nvSpPr>
        <p:spPr>
          <a:xfrm>
            <a:off x="4836413" y="3606675"/>
            <a:ext cx="7692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6"/>
          </p:nvPr>
        </p:nvSpPr>
        <p:spPr>
          <a:xfrm>
            <a:off x="5647813" y="1707938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OUTPUT</a:t>
            </a:r>
            <a:endParaRPr dirty="0"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7"/>
          </p:nvPr>
        </p:nvSpPr>
        <p:spPr>
          <a:xfrm>
            <a:off x="5647825" y="2017899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</a:t>
            </a:r>
            <a:r>
              <a:rPr lang="en" dirty="0"/>
              <a:t>ampilan luaran dari program ini tuh gimana?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8"/>
          </p:nvPr>
        </p:nvSpPr>
        <p:spPr>
          <a:xfrm>
            <a:off x="1592000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GITHUB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9"/>
          </p:nvPr>
        </p:nvSpPr>
        <p:spPr>
          <a:xfrm>
            <a:off x="1592013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</a:t>
            </a:r>
            <a:r>
              <a:rPr lang="en" dirty="0"/>
              <a:t>iat tampilan aplikasinya di Github dong!</a:t>
            </a:r>
            <a:endParaRPr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3"/>
          </p:nvPr>
        </p:nvSpPr>
        <p:spPr>
          <a:xfrm>
            <a:off x="5647813" y="3339726"/>
            <a:ext cx="271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AKHIR!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14"/>
          </p:nvPr>
        </p:nvSpPr>
        <p:spPr>
          <a:xfrm>
            <a:off x="5647825" y="3651514"/>
            <a:ext cx="27192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</a:t>
            </a:r>
            <a:r>
              <a:rPr lang="en" dirty="0"/>
              <a:t>dah kelar Bray! </a:t>
            </a:r>
            <a:r>
              <a:rPr lang="en-ID" dirty="0"/>
              <a:t>K</a:t>
            </a:r>
            <a:r>
              <a:rPr lang="en" dirty="0"/>
              <a:t>alo kebanyakan nanti ngga kelar kelar kerjaan gue.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16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112">
        <p14:window dir="vert"/>
      </p:transition>
    </mc:Choice>
    <mc:Fallback>
      <p:transition spd="slow" advTm="9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  <p:bldP spid="205" grpId="0" build="p"/>
      <p:bldP spid="209" grpId="0" build="p"/>
      <p:bldP spid="210" grpId="0" build="p"/>
      <p:bldP spid="2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4998303" y="805513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4998301" y="2091475"/>
            <a:ext cx="24882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DESKRIPSI APLIKASI</a:t>
            </a: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4998301" y="3530857"/>
            <a:ext cx="248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sih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Artic Monkeys </a:t>
            </a:r>
            <a:r>
              <a:rPr lang="en-ID" dirty="0" err="1"/>
              <a:t>ini</a:t>
            </a:r>
            <a:r>
              <a:rPr lang="en-ID" dirty="0"/>
              <a:t>? Buat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dibikin</a:t>
            </a:r>
            <a:r>
              <a:rPr lang="en-ID" dirty="0"/>
              <a:t>?</a:t>
            </a: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2" y="733425"/>
            <a:ext cx="3762075" cy="3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/>
          <a:srcRect t="1591" b="1591"/>
          <a:stretch/>
        </p:blipFill>
        <p:spPr>
          <a:xfrm>
            <a:off x="895867" y="880537"/>
            <a:ext cx="3410700" cy="3410700"/>
          </a:xfrm>
          <a:prstGeom prst="ellips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582">
        <p14:window dir="vert"/>
      </p:transition>
    </mc:Choice>
    <mc:Fallback>
      <p:transition spd="slow" advTm="5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2"/>
          <p:cNvSpPr/>
          <p:nvPr/>
        </p:nvSpPr>
        <p:spPr>
          <a:xfrm>
            <a:off x="6949850" y="25"/>
            <a:ext cx="2194118" cy="2169903"/>
          </a:xfrm>
          <a:custGeom>
            <a:avLst/>
            <a:gdLst/>
            <a:ahLst/>
            <a:cxnLst/>
            <a:rect l="l" t="t" r="r" b="b"/>
            <a:pathLst>
              <a:path w="34613" h="34231" extrusionOk="0">
                <a:moveTo>
                  <a:pt x="1" y="0"/>
                </a:moveTo>
                <a:cubicBezTo>
                  <a:pt x="1" y="334"/>
                  <a:pt x="8371" y="608"/>
                  <a:pt x="20349" y="727"/>
                </a:cubicBezTo>
                <a:cubicBezTo>
                  <a:pt x="8442" y="2096"/>
                  <a:pt x="156" y="3263"/>
                  <a:pt x="180" y="3584"/>
                </a:cubicBezTo>
                <a:cubicBezTo>
                  <a:pt x="186" y="3646"/>
                  <a:pt x="483" y="3676"/>
                  <a:pt x="1039" y="3676"/>
                </a:cubicBezTo>
                <a:cubicBezTo>
                  <a:pt x="3460" y="3676"/>
                  <a:pt x="10793" y="3111"/>
                  <a:pt x="20503" y="2191"/>
                </a:cubicBezTo>
                <a:lnTo>
                  <a:pt x="20503" y="2191"/>
                </a:lnTo>
                <a:cubicBezTo>
                  <a:pt x="8800" y="4810"/>
                  <a:pt x="680" y="6823"/>
                  <a:pt x="751" y="7132"/>
                </a:cubicBezTo>
                <a:cubicBezTo>
                  <a:pt x="757" y="7160"/>
                  <a:pt x="830" y="7174"/>
                  <a:pt x="964" y="7174"/>
                </a:cubicBezTo>
                <a:cubicBezTo>
                  <a:pt x="2328" y="7174"/>
                  <a:pt x="10106" y="5776"/>
                  <a:pt x="20813" y="3620"/>
                </a:cubicBezTo>
                <a:lnTo>
                  <a:pt x="20813" y="3620"/>
                </a:lnTo>
                <a:cubicBezTo>
                  <a:pt x="9443" y="7442"/>
                  <a:pt x="1584" y="10287"/>
                  <a:pt x="1692" y="10597"/>
                </a:cubicBezTo>
                <a:cubicBezTo>
                  <a:pt x="1697" y="10615"/>
                  <a:pt x="1731" y="10624"/>
                  <a:pt x="1793" y="10624"/>
                </a:cubicBezTo>
                <a:cubicBezTo>
                  <a:pt x="2759" y="10624"/>
                  <a:pt x="10508" y="8371"/>
                  <a:pt x="21277" y="5001"/>
                </a:cubicBezTo>
                <a:lnTo>
                  <a:pt x="21277" y="5001"/>
                </a:lnTo>
                <a:cubicBezTo>
                  <a:pt x="10359" y="9990"/>
                  <a:pt x="2847" y="13645"/>
                  <a:pt x="2977" y="13942"/>
                </a:cubicBezTo>
                <a:cubicBezTo>
                  <a:pt x="2984" y="13956"/>
                  <a:pt x="3005" y="13962"/>
                  <a:pt x="3040" y="13962"/>
                </a:cubicBezTo>
                <a:cubicBezTo>
                  <a:pt x="3807" y="13962"/>
                  <a:pt x="11354" y="10900"/>
                  <a:pt x="21873" y="6346"/>
                </a:cubicBezTo>
                <a:lnTo>
                  <a:pt x="21873" y="6346"/>
                </a:lnTo>
                <a:cubicBezTo>
                  <a:pt x="11550" y="12442"/>
                  <a:pt x="4442" y="16860"/>
                  <a:pt x="4609" y="17145"/>
                </a:cubicBezTo>
                <a:cubicBezTo>
                  <a:pt x="4614" y="17155"/>
                  <a:pt x="4628" y="17160"/>
                  <a:pt x="4650" y="17160"/>
                </a:cubicBezTo>
                <a:cubicBezTo>
                  <a:pt x="5271" y="17160"/>
                  <a:pt x="12502" y="13289"/>
                  <a:pt x="22599" y="7608"/>
                </a:cubicBezTo>
                <a:lnTo>
                  <a:pt x="22599" y="7608"/>
                </a:lnTo>
                <a:cubicBezTo>
                  <a:pt x="12967" y="14752"/>
                  <a:pt x="6371" y="19896"/>
                  <a:pt x="6549" y="20158"/>
                </a:cubicBezTo>
                <a:cubicBezTo>
                  <a:pt x="6555" y="20165"/>
                  <a:pt x="6565" y="20168"/>
                  <a:pt x="6580" y="20168"/>
                </a:cubicBezTo>
                <a:cubicBezTo>
                  <a:pt x="7122" y="20168"/>
                  <a:pt x="13930" y="15544"/>
                  <a:pt x="23444" y="8787"/>
                </a:cubicBezTo>
                <a:lnTo>
                  <a:pt x="23444" y="8787"/>
                </a:lnTo>
                <a:cubicBezTo>
                  <a:pt x="14622" y="16895"/>
                  <a:pt x="8597" y="22694"/>
                  <a:pt x="8812" y="22932"/>
                </a:cubicBezTo>
                <a:cubicBezTo>
                  <a:pt x="8816" y="22937"/>
                  <a:pt x="8824" y="22939"/>
                  <a:pt x="8834" y="22939"/>
                </a:cubicBezTo>
                <a:cubicBezTo>
                  <a:pt x="9312" y="22939"/>
                  <a:pt x="15635" y="17619"/>
                  <a:pt x="24433" y="9859"/>
                </a:cubicBezTo>
                <a:lnTo>
                  <a:pt x="24433" y="9859"/>
                </a:lnTo>
                <a:cubicBezTo>
                  <a:pt x="16491" y="18848"/>
                  <a:pt x="11109" y="25241"/>
                  <a:pt x="11348" y="25468"/>
                </a:cubicBezTo>
                <a:cubicBezTo>
                  <a:pt x="11352" y="25472"/>
                  <a:pt x="11358" y="25474"/>
                  <a:pt x="11366" y="25474"/>
                </a:cubicBezTo>
                <a:cubicBezTo>
                  <a:pt x="11797" y="25474"/>
                  <a:pt x="17531" y="19497"/>
                  <a:pt x="25504" y="10823"/>
                </a:cubicBezTo>
                <a:lnTo>
                  <a:pt x="25504" y="10823"/>
                </a:lnTo>
                <a:cubicBezTo>
                  <a:pt x="18551" y="20598"/>
                  <a:pt x="13860" y="27516"/>
                  <a:pt x="14134" y="27718"/>
                </a:cubicBezTo>
                <a:cubicBezTo>
                  <a:pt x="14137" y="27721"/>
                  <a:pt x="14142" y="27722"/>
                  <a:pt x="14148" y="27722"/>
                </a:cubicBezTo>
                <a:cubicBezTo>
                  <a:pt x="14540" y="27722"/>
                  <a:pt x="19628" y="21165"/>
                  <a:pt x="26671" y="11668"/>
                </a:cubicBezTo>
                <a:lnTo>
                  <a:pt x="26671" y="11668"/>
                </a:lnTo>
                <a:cubicBezTo>
                  <a:pt x="20777" y="22122"/>
                  <a:pt x="16848" y="29504"/>
                  <a:pt x="17134" y="29659"/>
                </a:cubicBezTo>
                <a:cubicBezTo>
                  <a:pt x="17137" y="29661"/>
                  <a:pt x="17141" y="29662"/>
                  <a:pt x="17146" y="29662"/>
                </a:cubicBezTo>
                <a:cubicBezTo>
                  <a:pt x="17522" y="29662"/>
                  <a:pt x="21907" y="22610"/>
                  <a:pt x="27945" y="12395"/>
                </a:cubicBezTo>
                <a:lnTo>
                  <a:pt x="27945" y="12395"/>
                </a:lnTo>
                <a:cubicBezTo>
                  <a:pt x="23182" y="23396"/>
                  <a:pt x="20039" y="31147"/>
                  <a:pt x="20337" y="31290"/>
                </a:cubicBezTo>
                <a:cubicBezTo>
                  <a:pt x="20339" y="31291"/>
                  <a:pt x="20342" y="31292"/>
                  <a:pt x="20345" y="31292"/>
                </a:cubicBezTo>
                <a:cubicBezTo>
                  <a:pt x="20697" y="31292"/>
                  <a:pt x="24332" y="23791"/>
                  <a:pt x="29278" y="12990"/>
                </a:cubicBezTo>
                <a:lnTo>
                  <a:pt x="29278" y="12990"/>
                </a:lnTo>
                <a:cubicBezTo>
                  <a:pt x="25695" y="24444"/>
                  <a:pt x="23373" y="32480"/>
                  <a:pt x="23682" y="32576"/>
                </a:cubicBezTo>
                <a:cubicBezTo>
                  <a:pt x="23685" y="32576"/>
                  <a:pt x="23687" y="32577"/>
                  <a:pt x="23689" y="32577"/>
                </a:cubicBezTo>
                <a:cubicBezTo>
                  <a:pt x="24030" y="32577"/>
                  <a:pt x="26863" y="24736"/>
                  <a:pt x="30660" y="13442"/>
                </a:cubicBezTo>
                <a:lnTo>
                  <a:pt x="30660" y="13442"/>
                </a:lnTo>
                <a:cubicBezTo>
                  <a:pt x="28302" y="25194"/>
                  <a:pt x="26826" y="33433"/>
                  <a:pt x="27147" y="33504"/>
                </a:cubicBezTo>
                <a:cubicBezTo>
                  <a:pt x="27148" y="33505"/>
                  <a:pt x="27150" y="33505"/>
                  <a:pt x="27151" y="33505"/>
                </a:cubicBezTo>
                <a:cubicBezTo>
                  <a:pt x="27483" y="33505"/>
                  <a:pt x="29502" y="25413"/>
                  <a:pt x="32088" y="13740"/>
                </a:cubicBezTo>
                <a:lnTo>
                  <a:pt x="32088" y="13740"/>
                </a:lnTo>
                <a:cubicBezTo>
                  <a:pt x="30957" y="25670"/>
                  <a:pt x="30362" y="34028"/>
                  <a:pt x="30695" y="34052"/>
                </a:cubicBezTo>
                <a:cubicBezTo>
                  <a:pt x="30696" y="34052"/>
                  <a:pt x="30697" y="34052"/>
                  <a:pt x="30697" y="34052"/>
                </a:cubicBezTo>
                <a:cubicBezTo>
                  <a:pt x="31022" y="34052"/>
                  <a:pt x="32175" y="25787"/>
                  <a:pt x="33553" y="13883"/>
                </a:cubicBezTo>
                <a:cubicBezTo>
                  <a:pt x="33672" y="25873"/>
                  <a:pt x="33958" y="34231"/>
                  <a:pt x="34279" y="34231"/>
                </a:cubicBezTo>
                <a:cubicBezTo>
                  <a:pt x="34398" y="34231"/>
                  <a:pt x="34505" y="33195"/>
                  <a:pt x="34612" y="31302"/>
                </a:cubicBezTo>
                <a:lnTo>
                  <a:pt x="346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2"/>
          <p:cNvSpPr txBox="1">
            <a:spLocks noGrp="1"/>
          </p:cNvSpPr>
          <p:nvPr>
            <p:ph type="title"/>
          </p:nvPr>
        </p:nvSpPr>
        <p:spPr>
          <a:xfrm>
            <a:off x="713400" y="1261663"/>
            <a:ext cx="33036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sih aplikasi ini?</a:t>
            </a:r>
            <a:endParaRPr dirty="0"/>
          </a:p>
        </p:txBody>
      </p:sp>
      <p:sp>
        <p:nvSpPr>
          <p:cNvPr id="772" name="Google Shape;772;p62"/>
          <p:cNvSpPr txBox="1">
            <a:spLocks noGrp="1"/>
          </p:cNvSpPr>
          <p:nvPr>
            <p:ph type="subTitle" idx="1"/>
          </p:nvPr>
        </p:nvSpPr>
        <p:spPr>
          <a:xfrm>
            <a:off x="713400" y="2652438"/>
            <a:ext cx="33036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esuai dengan namanya aplikasi ini digunakan untuk melakukan proses jual beli tiket konser salah satu band asal inggris, Arctic Monkeys.</a:t>
            </a:r>
            <a:endParaRPr dirty="0"/>
          </a:p>
        </p:txBody>
      </p:sp>
      <p:cxnSp>
        <p:nvCxnSpPr>
          <p:cNvPr id="773" name="Google Shape;773;p62"/>
          <p:cNvCxnSpPr/>
          <p:nvPr/>
        </p:nvCxnSpPr>
        <p:spPr>
          <a:xfrm>
            <a:off x="4572000" y="32"/>
            <a:ext cx="0" cy="519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4" name="Google Shape;774;p62"/>
          <p:cNvPicPr preferRelativeResize="0"/>
          <p:nvPr/>
        </p:nvPicPr>
        <p:blipFill>
          <a:blip r:embed="rId4"/>
          <a:srcRect l="8332" r="8332"/>
          <a:stretch/>
        </p:blipFill>
        <p:spPr>
          <a:xfrm>
            <a:off x="5504300" y="539400"/>
            <a:ext cx="2709900" cy="4064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5" name="Google Shape;77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023" y="3425024"/>
            <a:ext cx="1564323" cy="15288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122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341">
        <p14:window dir="vert"/>
      </p:transition>
    </mc:Choice>
    <mc:Fallback>
      <p:transition spd="slow" advTm="11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77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60"/>
          <p:cNvCxnSpPr/>
          <p:nvPr/>
        </p:nvCxnSpPr>
        <p:spPr>
          <a:xfrm>
            <a:off x="6686463" y="32"/>
            <a:ext cx="0" cy="519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0"/>
          <p:cNvCxnSpPr/>
          <p:nvPr/>
        </p:nvCxnSpPr>
        <p:spPr>
          <a:xfrm>
            <a:off x="7050" y="305745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1" name="Google Shape;7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25" y="729249"/>
            <a:ext cx="3474474" cy="33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>
            <a:spLocks noGrp="1"/>
          </p:cNvSpPr>
          <p:nvPr>
            <p:ph type="title"/>
          </p:nvPr>
        </p:nvSpPr>
        <p:spPr>
          <a:xfrm>
            <a:off x="487680" y="2003625"/>
            <a:ext cx="4137045" cy="8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FITUR-FITUR APLIKASI</a:t>
            </a:r>
          </a:p>
        </p:txBody>
      </p:sp>
      <p:sp>
        <p:nvSpPr>
          <p:cNvPr id="743" name="Google Shape;743;p60"/>
          <p:cNvSpPr txBox="1">
            <a:spLocks noGrp="1"/>
          </p:cNvSpPr>
          <p:nvPr>
            <p:ph type="title" idx="2"/>
          </p:nvPr>
        </p:nvSpPr>
        <p:spPr>
          <a:xfrm>
            <a:off x="3265100" y="1183100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4" name="Google Shape;744;p60"/>
          <p:cNvSpPr txBox="1">
            <a:spLocks noGrp="1"/>
          </p:cNvSpPr>
          <p:nvPr>
            <p:ph type="subTitle" idx="1"/>
          </p:nvPr>
        </p:nvSpPr>
        <p:spPr>
          <a:xfrm>
            <a:off x="1855800" y="3293050"/>
            <a:ext cx="27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/>
              <a:t>Aplikas ini nyediain fitur apa aja?</a:t>
            </a:r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/>
          <a:srcRect l="733" r="733"/>
          <a:stretch/>
        </p:blipFill>
        <p:spPr>
          <a:xfrm>
            <a:off x="5117345" y="867412"/>
            <a:ext cx="3138300" cy="313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37" y="80603"/>
            <a:ext cx="1438125" cy="140547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910">
        <p14:window dir="vert"/>
      </p:transition>
    </mc:Choice>
    <mc:Fallback>
      <p:transition spd="slow" advTm="4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/>
      <p:bldP spid="74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FITUR-FITUR APLIKASI </a:t>
            </a:r>
            <a:r>
              <a:rPr lang="en" dirty="0"/>
              <a:t>Pt.1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BF6EC-A7B4-B7C5-EE92-040379FA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96" y="1410385"/>
            <a:ext cx="5309807" cy="3280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609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124">
        <p14:window dir="vert"/>
      </p:transition>
    </mc:Choice>
    <mc:Fallback>
      <p:transition spd="slow" advTm="16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9"/>
          <p:cNvSpPr/>
          <p:nvPr/>
        </p:nvSpPr>
        <p:spPr>
          <a:xfrm>
            <a:off x="517950" y="1381125"/>
            <a:ext cx="8111700" cy="328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9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FITUR-FITUR APLIKASI </a:t>
            </a:r>
            <a:r>
              <a:rPr lang="en" dirty="0"/>
              <a:t>Pt.2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3B74-21ED-8E70-A1DC-71EA8443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45" y="1381125"/>
            <a:ext cx="5731510" cy="3241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38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011">
        <p14:window dir="vert"/>
      </p:transition>
    </mc:Choice>
    <mc:Fallback>
      <p:transition spd="slow" advTm="14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3.5|1.4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6.3|0.7|1|0.7|1|0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4|0.6|1.6|0.4|0.3|1.7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3"/>
</p:tagLst>
</file>

<file path=ppt/theme/theme1.xml><?xml version="1.0" encoding="utf-8"?>
<a:theme xmlns:a="http://schemas.openxmlformats.org/drawingml/2006/main" name="International Rock Day lml by Slidesgo">
  <a:themeElements>
    <a:clrScheme name="Simple Light">
      <a:dk1>
        <a:srgbClr val="0E090D"/>
      </a:dk1>
      <a:lt1>
        <a:srgbClr val="FFFFFF"/>
      </a:lt1>
      <a:dk2>
        <a:srgbClr val="0E090D"/>
      </a:dk2>
      <a:lt2>
        <a:srgbClr val="E4E4E4"/>
      </a:lt2>
      <a:accent1>
        <a:srgbClr val="0E090D"/>
      </a:accent1>
      <a:accent2>
        <a:srgbClr val="E4E4E4"/>
      </a:accent2>
      <a:accent3>
        <a:srgbClr val="FFFFFF"/>
      </a:accent3>
      <a:accent4>
        <a:srgbClr val="0E090D"/>
      </a:accent4>
      <a:accent5>
        <a:srgbClr val="E4E4E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341</Words>
  <Application>Microsoft Office PowerPoint</Application>
  <PresentationFormat>On-screen Show (16:9)</PresentationFormat>
  <Paragraphs>75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Roboto Condensed Light</vt:lpstr>
      <vt:lpstr>Arial</vt:lpstr>
      <vt:lpstr>Anton</vt:lpstr>
      <vt:lpstr>Roboto</vt:lpstr>
      <vt:lpstr>International Rock Day lml by Slidesgo</vt:lpstr>
      <vt:lpstr>PROGRAM PENJUALAN TIKET KONSER ARCTIC MONKEYS</vt:lpstr>
      <vt:lpstr>KENALAN DULU KITA BRAYYY!!!</vt:lpstr>
      <vt:lpstr>CONTENTS OF THIS PRESENTATION Pt.1</vt:lpstr>
      <vt:lpstr>CONTENTS OF THIS PRESENTATION Pt.2</vt:lpstr>
      <vt:lpstr>01</vt:lpstr>
      <vt:lpstr>Apa sih aplikasi ini?</vt:lpstr>
      <vt:lpstr>FITUR-FITUR APLIKASI</vt:lpstr>
      <vt:lpstr>FITUR-FITUR APLIKASI Pt.1</vt:lpstr>
      <vt:lpstr>FITUR-FITUR APLIKASI Pt.2</vt:lpstr>
      <vt:lpstr>FITUR-FITUR APLIKASI Pt.3</vt:lpstr>
      <vt:lpstr>03</vt:lpstr>
      <vt:lpstr>ALUR KERJA Pt.1</vt:lpstr>
      <vt:lpstr>ALUR KERJA Pt.2</vt:lpstr>
      <vt:lpstr>ALUR KERJA Pt.3</vt:lpstr>
      <vt:lpstr>RANCANGAN APLIKASI</vt:lpstr>
      <vt:lpstr>FLOWCHART RANCANGAN APLIKASI</vt:lpstr>
      <vt:lpstr>05</vt:lpstr>
      <vt:lpstr>SCREENSHOT CODING Pt.1</vt:lpstr>
      <vt:lpstr>SCREENSHOT CODING Pt.2</vt:lpstr>
      <vt:lpstr>SCREENSHOT CODING Pt.3</vt:lpstr>
      <vt:lpstr>ALTERNATIVE RESOURCES</vt:lpstr>
      <vt:lpstr>SCREENSHOT OUTPUT</vt:lpstr>
      <vt:lpstr>TAMPILAN OUTPUT PROGRAM</vt:lpstr>
      <vt:lpstr>TAMPILAN OUTPUT PROGRAM</vt:lpstr>
      <vt:lpstr>TAMPILAN OUTPUT PROGRAM</vt:lpstr>
      <vt:lpstr>07</vt:lpstr>
      <vt:lpstr>TAMPILAN GITHUB</vt:lpstr>
      <vt:lpstr>AKHIR!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PENJUALAN TIKET KONSER ARCTIC MONKEYS</dc:title>
  <dc:creator>HP 240 G7</dc:creator>
  <cp:lastModifiedBy>Aisyah Dwi</cp:lastModifiedBy>
  <cp:revision>2</cp:revision>
  <dcterms:modified xsi:type="dcterms:W3CDTF">2023-01-11T16:06:08Z</dcterms:modified>
</cp:coreProperties>
</file>